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77" r:id="rId19"/>
    <p:sldId id="293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F2F4F8"/>
    <a:srgbClr val="0948CB"/>
    <a:srgbClr val="0B49CB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08A384EE-2DA4-4D59-921E-D9F39E5747D5}" v="24" dt="2023-05-14T14:57:20.855"/>
    <p1510:client id="{10340FDF-B15C-4CFF-B487-146F9B98A252}" v="28" dt="2021-08-10T21:47:37.589"/>
    <p1510:client id="{3BA0D230-C853-4667-83F9-D85E65BD4B24}" v="2" dt="2021-08-19T16:32:24.566"/>
    <p1510:client id="{59D7D3B0-2CB4-49F6-A786-7E6FCAE7F4D9}" v="886" dt="2023-05-11T23:30:56.900"/>
    <p1510:client id="{5A0AAAB8-49A6-F942-A54D-C6F3E5FF3A63}" v="89" dt="2021-07-13T17:54:45.232"/>
    <p1510:client id="{6EC34647-F107-42E8-96A4-DDA190E08055}" v="1177" dt="2023-04-05T23:19:37.399"/>
    <p1510:client id="{71F7E384-F4B4-46A8-B059-BA89F0244FCF}" v="1240" dt="2023-05-01T21:23:55.920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876CBF1D-E344-467F-83CE-4C6BD9D0CD3D}" v="1" dt="2023-04-22T19:53:51.507"/>
    <p1510:client id="{94BEEA38-D254-45E5-BEDE-42CEE2DB5024}" v="11" dt="2023-05-08T18:10:26.280"/>
    <p1510:client id="{998F4E3E-1A76-4A6B-98B6-08752F3768B3}" v="4" dt="2021-08-10T21:41:11.021"/>
    <p1510:client id="{9AA80799-FA3A-4A26-8DB3-4BEEA85F0BE1}" v="2012" dt="2023-05-12T22:57:47.788"/>
    <p1510:client id="{9F30A1D2-6717-426C-A658-3A50309723ED}" v="4" dt="2021-08-10T21:42:35.526"/>
    <p1510:client id="{A9EC3F9A-F167-4F62-B79F-57CFD37129B8}" v="1810" dt="2023-07-06T22:32:57.418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CED50B1D-6827-46B5-8362-4E5C3651EE8C}" v="423" dt="2023-05-07T23:40:51.411"/>
    <p1510:client id="{D391A05B-6760-471D-A36A-4E94398696CF}" v="17" dt="2023-04-15T14:25:03.986"/>
    <p1510:client id="{E7759368-45E7-4735-B1E8-3A93A555E484}" v="186" dt="2023-06-30T13:14:39.43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D02AC7-5B12-4428-B7BC-A2FE4EDDA4A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709AF1-C70D-45EF-A0B1-D71D0F73F440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Consolidated data</a:t>
          </a:r>
          <a:endParaRPr lang="en-GB"/>
        </a:p>
      </dgm:t>
    </dgm:pt>
    <dgm:pt modelId="{5CB1B13C-5AB4-4714-B5EA-6DED43CAE731}" type="parTrans" cxnId="{3CD9D439-C48F-4B25-800C-4FE8536AE1F4}">
      <dgm:prSet/>
      <dgm:spPr/>
      <dgm:t>
        <a:bodyPr/>
        <a:lstStyle/>
        <a:p>
          <a:endParaRPr lang="en-GB"/>
        </a:p>
      </dgm:t>
    </dgm:pt>
    <dgm:pt modelId="{E3224A57-FBDB-4137-8269-A41590BD8B75}" type="sibTrans" cxnId="{3CD9D439-C48F-4B25-800C-4FE8536AE1F4}">
      <dgm:prSet/>
      <dgm:spPr/>
      <dgm:t>
        <a:bodyPr/>
        <a:lstStyle/>
        <a:p>
          <a:endParaRPr lang="en-GB"/>
        </a:p>
      </dgm:t>
    </dgm:pt>
    <dgm:pt modelId="{8A1F4FA4-7FFE-4F4A-8AFA-1B3F882A493F}">
      <dgm:prSet phldrT="[Text]" phldr="0"/>
      <dgm:spPr/>
      <dgm:t>
        <a:bodyPr/>
        <a:lstStyle/>
        <a:p>
          <a:r>
            <a:rPr lang="en-GB">
              <a:latin typeface="Calibri Light" panose="020F0302020204030204"/>
            </a:rPr>
            <a:t>CSV</a:t>
          </a:r>
          <a:endParaRPr lang="en-GB"/>
        </a:p>
      </dgm:t>
    </dgm:pt>
    <dgm:pt modelId="{E9E58E32-1609-40AC-B2B9-C1006779BCBA}" type="parTrans" cxnId="{0FC22F7D-A906-4EC0-AC43-3D3272678CF9}">
      <dgm:prSet/>
      <dgm:spPr/>
      <dgm:t>
        <a:bodyPr/>
        <a:lstStyle/>
        <a:p>
          <a:endParaRPr lang="en-GB"/>
        </a:p>
      </dgm:t>
    </dgm:pt>
    <dgm:pt modelId="{AD984869-A72B-4AC9-BEA2-1410E4BC9579}" type="sibTrans" cxnId="{0FC22F7D-A906-4EC0-AC43-3D3272678CF9}">
      <dgm:prSet/>
      <dgm:spPr/>
      <dgm:t>
        <a:bodyPr/>
        <a:lstStyle/>
        <a:p>
          <a:endParaRPr lang="en-GB"/>
        </a:p>
      </dgm:t>
    </dgm:pt>
    <dgm:pt modelId="{F77F839B-7016-4EA0-A38B-E9DFD25233AB}">
      <dgm:prSet phldrT="[Text]" phldr="0"/>
      <dgm:spPr/>
      <dgm:t>
        <a:bodyPr/>
        <a:lstStyle/>
        <a:p>
          <a:r>
            <a:rPr lang="en-GB">
              <a:latin typeface="Calibri Light" panose="020F0302020204030204"/>
            </a:rPr>
            <a:t>JSON</a:t>
          </a:r>
          <a:endParaRPr lang="en-GB"/>
        </a:p>
      </dgm:t>
    </dgm:pt>
    <dgm:pt modelId="{40BB394E-D4C8-4D1C-B0A4-0820792B41BA}" type="parTrans" cxnId="{54FFB3CA-AC4D-4B84-BC79-B5AE7091F5FD}">
      <dgm:prSet/>
      <dgm:spPr/>
      <dgm:t>
        <a:bodyPr/>
        <a:lstStyle/>
        <a:p>
          <a:endParaRPr lang="en-GB"/>
        </a:p>
      </dgm:t>
    </dgm:pt>
    <dgm:pt modelId="{146CFE80-0521-4F0E-9FC6-A2DB55B11316}" type="sibTrans" cxnId="{54FFB3CA-AC4D-4B84-BC79-B5AE7091F5FD}">
      <dgm:prSet/>
      <dgm:spPr/>
      <dgm:t>
        <a:bodyPr/>
        <a:lstStyle/>
        <a:p>
          <a:endParaRPr lang="en-GB"/>
        </a:p>
      </dgm:t>
    </dgm:pt>
    <dgm:pt modelId="{A073303D-9588-4415-A8E1-434D2FD44DA1}">
      <dgm:prSet phldrT="[Text]" phldr="0"/>
      <dgm:spPr/>
      <dgm:t>
        <a:bodyPr/>
        <a:lstStyle/>
        <a:p>
          <a:pPr rtl="0"/>
          <a:r>
            <a:rPr lang="en-GB"/>
            <a:t>SpaceX API rest</a:t>
          </a:r>
        </a:p>
      </dgm:t>
    </dgm:pt>
    <dgm:pt modelId="{B25AEC6B-13E6-40FF-90D9-0DE32627BD9D}" type="parTrans" cxnId="{90A6B31B-4317-41D7-B567-E17B7C4EE40E}">
      <dgm:prSet/>
      <dgm:spPr/>
      <dgm:t>
        <a:bodyPr/>
        <a:lstStyle/>
        <a:p>
          <a:endParaRPr lang="en-GB"/>
        </a:p>
      </dgm:t>
    </dgm:pt>
    <dgm:pt modelId="{F0257FBD-6F60-4A12-B976-DCA42544D439}" type="sibTrans" cxnId="{90A6B31B-4317-41D7-B567-E17B7C4EE40E}">
      <dgm:prSet/>
      <dgm:spPr/>
      <dgm:t>
        <a:bodyPr/>
        <a:lstStyle/>
        <a:p>
          <a:endParaRPr lang="en-GB"/>
        </a:p>
      </dgm:t>
    </dgm:pt>
    <dgm:pt modelId="{F50C6B1A-7473-4553-9D6B-3FB504A113E8}">
      <dgm:prSet phldrT="[Text]" phldr="0"/>
      <dgm:spPr/>
      <dgm:t>
        <a:bodyPr/>
        <a:lstStyle/>
        <a:p>
          <a:r>
            <a:rPr lang="en-GB">
              <a:latin typeface="Calibri Light" panose="020F0302020204030204"/>
            </a:rPr>
            <a:t>CSV</a:t>
          </a:r>
          <a:endParaRPr lang="en-GB"/>
        </a:p>
      </dgm:t>
    </dgm:pt>
    <dgm:pt modelId="{971C3C1A-52D2-4115-AAF0-A5B6970E761F}" type="parTrans" cxnId="{31CE398C-E907-4335-B4BD-794ACD5ED8FD}">
      <dgm:prSet/>
      <dgm:spPr/>
      <dgm:t>
        <a:bodyPr/>
        <a:lstStyle/>
        <a:p>
          <a:endParaRPr lang="en-GB"/>
        </a:p>
      </dgm:t>
    </dgm:pt>
    <dgm:pt modelId="{E895ACBF-9892-429D-BA27-CBB12FC8B029}" type="sibTrans" cxnId="{31CE398C-E907-4335-B4BD-794ACD5ED8FD}">
      <dgm:prSet/>
      <dgm:spPr/>
      <dgm:t>
        <a:bodyPr/>
        <a:lstStyle/>
        <a:p>
          <a:endParaRPr lang="en-GB"/>
        </a:p>
      </dgm:t>
    </dgm:pt>
    <dgm:pt modelId="{8471D126-CBF8-4942-A169-6DBF4A9DE745}">
      <dgm:prSet phldr="0"/>
      <dgm:spPr/>
      <dgm:t>
        <a:bodyPr/>
        <a:lstStyle/>
        <a:p>
          <a:pPr rtl="0"/>
          <a:r>
            <a:rPr lang="en-GB" err="1">
              <a:latin typeface="Calibri Light" panose="020F0302020204030204"/>
            </a:rPr>
            <a:t>BeautifulSoup</a:t>
          </a:r>
        </a:p>
      </dgm:t>
    </dgm:pt>
    <dgm:pt modelId="{90443AA0-F458-4F07-AA33-55D47FB745D4}" type="parTrans" cxnId="{BE815253-4813-49A0-8213-DC4980E1EAC8}">
      <dgm:prSet/>
      <dgm:spPr/>
      <dgm:t>
        <a:bodyPr/>
        <a:lstStyle/>
        <a:p>
          <a:endParaRPr lang="en-GB"/>
        </a:p>
      </dgm:t>
    </dgm:pt>
    <dgm:pt modelId="{9A68DE46-44DE-4BDF-9369-C7EF8BD5347F}" type="sibTrans" cxnId="{BE815253-4813-49A0-8213-DC4980E1EAC8}">
      <dgm:prSet/>
      <dgm:spPr/>
    </dgm:pt>
    <dgm:pt modelId="{E44DB7EA-C071-47B7-980E-F34DB72ADF39}">
      <dgm:prSet phldr="0"/>
      <dgm:spPr/>
      <dgm:t>
        <a:bodyPr/>
        <a:lstStyle/>
        <a:p>
          <a:r>
            <a:rPr lang="en-GB">
              <a:latin typeface="Calibri Light" panose="020F0302020204030204"/>
            </a:rPr>
            <a:t>Wikipedia</a:t>
          </a:r>
        </a:p>
      </dgm:t>
    </dgm:pt>
    <dgm:pt modelId="{326675FB-A197-4FB4-AE30-734621C10894}" type="parTrans" cxnId="{735BC625-75FB-437E-BE8D-FA6FC906EA61}">
      <dgm:prSet/>
      <dgm:spPr/>
      <dgm:t>
        <a:bodyPr/>
        <a:lstStyle/>
        <a:p>
          <a:endParaRPr lang="en-GB"/>
        </a:p>
      </dgm:t>
    </dgm:pt>
    <dgm:pt modelId="{267722BE-C09B-41D2-9798-7DD964E194DB}" type="sibTrans" cxnId="{735BC625-75FB-437E-BE8D-FA6FC906EA61}">
      <dgm:prSet/>
      <dgm:spPr/>
    </dgm:pt>
    <dgm:pt modelId="{3C279A53-B037-4719-BB7C-ED38AA652069}" type="pres">
      <dgm:prSet presAssocID="{ADD02AC7-5B12-4428-B7BC-A2FE4EDDA4AB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DA070867-A4E6-45F3-AF71-AE147CC52BB3}" type="pres">
      <dgm:prSet presAssocID="{55709AF1-C70D-45EF-A0B1-D71D0F73F440}" presName="root1" presStyleCnt="0"/>
      <dgm:spPr/>
    </dgm:pt>
    <dgm:pt modelId="{88B28712-755F-4F83-83B2-74D90F674C88}" type="pres">
      <dgm:prSet presAssocID="{55709AF1-C70D-45EF-A0B1-D71D0F73F440}" presName="LevelOneTextNode" presStyleLbl="node0" presStyleIdx="0" presStyleCnt="1">
        <dgm:presLayoutVars>
          <dgm:chPref val="3"/>
        </dgm:presLayoutVars>
      </dgm:prSet>
      <dgm:spPr>
        <a:solidFill>
          <a:srgbClr val="7030A0"/>
        </a:solidFill>
      </dgm:spPr>
    </dgm:pt>
    <dgm:pt modelId="{65A8A1C5-41E0-4AC6-9DCD-6ECCD973196D}" type="pres">
      <dgm:prSet presAssocID="{55709AF1-C70D-45EF-A0B1-D71D0F73F440}" presName="level2hierChild" presStyleCnt="0"/>
      <dgm:spPr/>
    </dgm:pt>
    <dgm:pt modelId="{D55E87EB-FBDF-4E0C-8482-829F52E2EC58}" type="pres">
      <dgm:prSet presAssocID="{E9E58E32-1609-40AC-B2B9-C1006779BCBA}" presName="conn2-1" presStyleLbl="parChTrans1D2" presStyleIdx="0" presStyleCnt="2"/>
      <dgm:spPr/>
    </dgm:pt>
    <dgm:pt modelId="{94116656-A18A-43F1-B2B0-7E5EC265212D}" type="pres">
      <dgm:prSet presAssocID="{E9E58E32-1609-40AC-B2B9-C1006779BCBA}" presName="connTx" presStyleLbl="parChTrans1D2" presStyleIdx="0" presStyleCnt="2"/>
      <dgm:spPr/>
    </dgm:pt>
    <dgm:pt modelId="{79EDC110-27BE-42B5-91C4-47ECC3E20C41}" type="pres">
      <dgm:prSet presAssocID="{8A1F4FA4-7FFE-4F4A-8AFA-1B3F882A493F}" presName="root2" presStyleCnt="0"/>
      <dgm:spPr/>
    </dgm:pt>
    <dgm:pt modelId="{5EF0ED0E-6E0E-4DE8-8B25-7340C85816A1}" type="pres">
      <dgm:prSet presAssocID="{8A1F4FA4-7FFE-4F4A-8AFA-1B3F882A493F}" presName="LevelTwoTextNode" presStyleLbl="node2" presStyleIdx="0" presStyleCnt="2">
        <dgm:presLayoutVars>
          <dgm:chPref val="3"/>
        </dgm:presLayoutVars>
      </dgm:prSet>
      <dgm:spPr>
        <a:solidFill>
          <a:srgbClr val="FF0000"/>
        </a:solidFill>
      </dgm:spPr>
    </dgm:pt>
    <dgm:pt modelId="{32942465-6CAA-4156-8674-DDC436E300DA}" type="pres">
      <dgm:prSet presAssocID="{8A1F4FA4-7FFE-4F4A-8AFA-1B3F882A493F}" presName="level3hierChild" presStyleCnt="0"/>
      <dgm:spPr/>
    </dgm:pt>
    <dgm:pt modelId="{76673D66-686E-421F-AD6A-3A940593DC3D}" type="pres">
      <dgm:prSet presAssocID="{40BB394E-D4C8-4D1C-B0A4-0820792B41BA}" presName="conn2-1" presStyleLbl="parChTrans1D3" presStyleIdx="0" presStyleCnt="2"/>
      <dgm:spPr/>
    </dgm:pt>
    <dgm:pt modelId="{080C7B29-3155-4433-A3E2-328AE6DC62C1}" type="pres">
      <dgm:prSet presAssocID="{40BB394E-D4C8-4D1C-B0A4-0820792B41BA}" presName="connTx" presStyleLbl="parChTrans1D3" presStyleIdx="0" presStyleCnt="2"/>
      <dgm:spPr/>
    </dgm:pt>
    <dgm:pt modelId="{9214810B-879B-4DF4-94DC-2E0DCD748274}" type="pres">
      <dgm:prSet presAssocID="{F77F839B-7016-4EA0-A38B-E9DFD25233AB}" presName="root2" presStyleCnt="0"/>
      <dgm:spPr/>
    </dgm:pt>
    <dgm:pt modelId="{64825325-A90B-46FD-B250-9BE8CB65A592}" type="pres">
      <dgm:prSet presAssocID="{F77F839B-7016-4EA0-A38B-E9DFD25233AB}" presName="LevelTwoTextNode" presStyleLbl="node3" presStyleIdx="0" presStyleCnt="2">
        <dgm:presLayoutVars>
          <dgm:chPref val="3"/>
        </dgm:presLayoutVars>
      </dgm:prSet>
      <dgm:spPr>
        <a:solidFill>
          <a:srgbClr val="FF0000"/>
        </a:solidFill>
      </dgm:spPr>
    </dgm:pt>
    <dgm:pt modelId="{BFB081B5-0D85-4E20-B1E4-5BB71A76437C}" type="pres">
      <dgm:prSet presAssocID="{F77F839B-7016-4EA0-A38B-E9DFD25233AB}" presName="level3hierChild" presStyleCnt="0"/>
      <dgm:spPr/>
    </dgm:pt>
    <dgm:pt modelId="{1029DECF-2F44-4921-B99A-30F1DEE2EC36}" type="pres">
      <dgm:prSet presAssocID="{B25AEC6B-13E6-40FF-90D9-0DE32627BD9D}" presName="conn2-1" presStyleLbl="parChTrans1D4" presStyleIdx="0" presStyleCnt="2"/>
      <dgm:spPr/>
    </dgm:pt>
    <dgm:pt modelId="{42197483-15C0-43B9-BE69-DF97CBF7FF27}" type="pres">
      <dgm:prSet presAssocID="{B25AEC6B-13E6-40FF-90D9-0DE32627BD9D}" presName="connTx" presStyleLbl="parChTrans1D4" presStyleIdx="0" presStyleCnt="2"/>
      <dgm:spPr/>
    </dgm:pt>
    <dgm:pt modelId="{BAC4F3B0-2B97-4C45-A0D3-96DBB6D493C7}" type="pres">
      <dgm:prSet presAssocID="{A073303D-9588-4415-A8E1-434D2FD44DA1}" presName="root2" presStyleCnt="0"/>
      <dgm:spPr/>
    </dgm:pt>
    <dgm:pt modelId="{36694246-7768-4C67-9218-64892031F65F}" type="pres">
      <dgm:prSet presAssocID="{A073303D-9588-4415-A8E1-434D2FD44DA1}" presName="LevelTwoTextNode" presStyleLbl="node4" presStyleIdx="0" presStyleCnt="2">
        <dgm:presLayoutVars>
          <dgm:chPref val="3"/>
        </dgm:presLayoutVars>
      </dgm:prSet>
      <dgm:spPr>
        <a:solidFill>
          <a:srgbClr val="FF0000"/>
        </a:solidFill>
      </dgm:spPr>
    </dgm:pt>
    <dgm:pt modelId="{629EB519-9539-4898-B407-F7925EA1296F}" type="pres">
      <dgm:prSet presAssocID="{A073303D-9588-4415-A8E1-434D2FD44DA1}" presName="level3hierChild" presStyleCnt="0"/>
      <dgm:spPr/>
    </dgm:pt>
    <dgm:pt modelId="{E734822F-17E0-475C-BBAB-7D8D98C6D3E5}" type="pres">
      <dgm:prSet presAssocID="{971C3C1A-52D2-4115-AAF0-A5B6970E761F}" presName="conn2-1" presStyleLbl="parChTrans1D2" presStyleIdx="1" presStyleCnt="2"/>
      <dgm:spPr/>
    </dgm:pt>
    <dgm:pt modelId="{428723BD-CF9A-4385-95CA-2BE1BF22F843}" type="pres">
      <dgm:prSet presAssocID="{971C3C1A-52D2-4115-AAF0-A5B6970E761F}" presName="connTx" presStyleLbl="parChTrans1D2" presStyleIdx="1" presStyleCnt="2"/>
      <dgm:spPr/>
    </dgm:pt>
    <dgm:pt modelId="{879D5CAD-E3A2-4CAE-A44E-DF469DDBBCFE}" type="pres">
      <dgm:prSet presAssocID="{F50C6B1A-7473-4553-9D6B-3FB504A113E8}" presName="root2" presStyleCnt="0"/>
      <dgm:spPr/>
    </dgm:pt>
    <dgm:pt modelId="{D334C236-A65C-4CBC-9402-9AD715E4A4E9}" type="pres">
      <dgm:prSet presAssocID="{F50C6B1A-7473-4553-9D6B-3FB504A113E8}" presName="LevelTwoTextNode" presStyleLbl="node2" presStyleIdx="1" presStyleCnt="2">
        <dgm:presLayoutVars>
          <dgm:chPref val="3"/>
        </dgm:presLayoutVars>
      </dgm:prSet>
      <dgm:spPr>
        <a:solidFill>
          <a:schemeClr val="accent5"/>
        </a:solidFill>
      </dgm:spPr>
    </dgm:pt>
    <dgm:pt modelId="{C3CCAE53-CFFE-4A95-ABB3-F5AC4EC8E98A}" type="pres">
      <dgm:prSet presAssocID="{F50C6B1A-7473-4553-9D6B-3FB504A113E8}" presName="level3hierChild" presStyleCnt="0"/>
      <dgm:spPr/>
    </dgm:pt>
    <dgm:pt modelId="{8A4C8F76-B5D3-4993-B073-C9D627C29534}" type="pres">
      <dgm:prSet presAssocID="{90443AA0-F458-4F07-AA33-55D47FB745D4}" presName="conn2-1" presStyleLbl="parChTrans1D3" presStyleIdx="1" presStyleCnt="2"/>
      <dgm:spPr/>
    </dgm:pt>
    <dgm:pt modelId="{D09E9461-FA25-4D2E-ADE5-1499F0417CC1}" type="pres">
      <dgm:prSet presAssocID="{90443AA0-F458-4F07-AA33-55D47FB745D4}" presName="connTx" presStyleLbl="parChTrans1D3" presStyleIdx="1" presStyleCnt="2"/>
      <dgm:spPr/>
    </dgm:pt>
    <dgm:pt modelId="{3CAA891D-15CF-471D-8364-FBFFF1073EF2}" type="pres">
      <dgm:prSet presAssocID="{8471D126-CBF8-4942-A169-6DBF4A9DE745}" presName="root2" presStyleCnt="0"/>
      <dgm:spPr/>
    </dgm:pt>
    <dgm:pt modelId="{3A2965B4-84DF-46E8-9AD7-5EDC8DCCAB48}" type="pres">
      <dgm:prSet presAssocID="{8471D126-CBF8-4942-A169-6DBF4A9DE745}" presName="LevelTwoTextNode" presStyleLbl="node3" presStyleIdx="1" presStyleCnt="2">
        <dgm:presLayoutVars>
          <dgm:chPref val="3"/>
        </dgm:presLayoutVars>
      </dgm:prSet>
      <dgm:spPr>
        <a:solidFill>
          <a:schemeClr val="accent5"/>
        </a:solidFill>
      </dgm:spPr>
    </dgm:pt>
    <dgm:pt modelId="{A6534E03-6E04-466D-AFEB-D4E91C36D1E2}" type="pres">
      <dgm:prSet presAssocID="{8471D126-CBF8-4942-A169-6DBF4A9DE745}" presName="level3hierChild" presStyleCnt="0"/>
      <dgm:spPr/>
    </dgm:pt>
    <dgm:pt modelId="{C06CF2E2-D53A-48AC-B1F6-C53B043C7A4E}" type="pres">
      <dgm:prSet presAssocID="{326675FB-A197-4FB4-AE30-734621C10894}" presName="conn2-1" presStyleLbl="parChTrans1D4" presStyleIdx="1" presStyleCnt="2"/>
      <dgm:spPr/>
    </dgm:pt>
    <dgm:pt modelId="{295F81BF-C367-411D-8335-55C92BB7C1C0}" type="pres">
      <dgm:prSet presAssocID="{326675FB-A197-4FB4-AE30-734621C10894}" presName="connTx" presStyleLbl="parChTrans1D4" presStyleIdx="1" presStyleCnt="2"/>
      <dgm:spPr/>
    </dgm:pt>
    <dgm:pt modelId="{E0D834EC-305D-4E71-9C30-A7919F3FB045}" type="pres">
      <dgm:prSet presAssocID="{E44DB7EA-C071-47B7-980E-F34DB72ADF39}" presName="root2" presStyleCnt="0"/>
      <dgm:spPr/>
    </dgm:pt>
    <dgm:pt modelId="{4E605E12-86CE-4F56-9925-4C5D7BE59C72}" type="pres">
      <dgm:prSet presAssocID="{E44DB7EA-C071-47B7-980E-F34DB72ADF39}" presName="LevelTwoTextNode" presStyleLbl="node4" presStyleIdx="1" presStyleCnt="2">
        <dgm:presLayoutVars>
          <dgm:chPref val="3"/>
        </dgm:presLayoutVars>
      </dgm:prSet>
      <dgm:spPr>
        <a:solidFill>
          <a:schemeClr val="accent5"/>
        </a:solidFill>
      </dgm:spPr>
    </dgm:pt>
    <dgm:pt modelId="{93E57522-BC8D-4889-9550-8E692AAB411F}" type="pres">
      <dgm:prSet presAssocID="{E44DB7EA-C071-47B7-980E-F34DB72ADF39}" presName="level3hierChild" presStyleCnt="0"/>
      <dgm:spPr/>
    </dgm:pt>
  </dgm:ptLst>
  <dgm:cxnLst>
    <dgm:cxn modelId="{D5F1E005-6A0C-406B-905A-1CA88D8D5BF5}" type="presOf" srcId="{A073303D-9588-4415-A8E1-434D2FD44DA1}" destId="{36694246-7768-4C67-9218-64892031F65F}" srcOrd="0" destOrd="0" presId="urn:microsoft.com/office/officeart/2005/8/layout/hierarchy2"/>
    <dgm:cxn modelId="{3CB04419-F94A-4264-B525-80B23B62555E}" type="presOf" srcId="{B25AEC6B-13E6-40FF-90D9-0DE32627BD9D}" destId="{1029DECF-2F44-4921-B99A-30F1DEE2EC36}" srcOrd="0" destOrd="0" presId="urn:microsoft.com/office/officeart/2005/8/layout/hierarchy2"/>
    <dgm:cxn modelId="{90A6B31B-4317-41D7-B567-E17B7C4EE40E}" srcId="{F77F839B-7016-4EA0-A38B-E9DFD25233AB}" destId="{A073303D-9588-4415-A8E1-434D2FD44DA1}" srcOrd="0" destOrd="0" parTransId="{B25AEC6B-13E6-40FF-90D9-0DE32627BD9D}" sibTransId="{F0257FBD-6F60-4A12-B976-DCA42544D439}"/>
    <dgm:cxn modelId="{735BC625-75FB-437E-BE8D-FA6FC906EA61}" srcId="{8471D126-CBF8-4942-A169-6DBF4A9DE745}" destId="{E44DB7EA-C071-47B7-980E-F34DB72ADF39}" srcOrd="0" destOrd="0" parTransId="{326675FB-A197-4FB4-AE30-734621C10894}" sibTransId="{267722BE-C09B-41D2-9798-7DD964E194DB}"/>
    <dgm:cxn modelId="{F4CE332E-764A-4D7B-B19C-865029E0B2E5}" type="presOf" srcId="{40BB394E-D4C8-4D1C-B0A4-0820792B41BA}" destId="{080C7B29-3155-4433-A3E2-328AE6DC62C1}" srcOrd="1" destOrd="0" presId="urn:microsoft.com/office/officeart/2005/8/layout/hierarchy2"/>
    <dgm:cxn modelId="{8BDA9336-5B59-4BEB-9709-BB2F25F7497B}" type="presOf" srcId="{90443AA0-F458-4F07-AA33-55D47FB745D4}" destId="{8A4C8F76-B5D3-4993-B073-C9D627C29534}" srcOrd="0" destOrd="0" presId="urn:microsoft.com/office/officeart/2005/8/layout/hierarchy2"/>
    <dgm:cxn modelId="{3CD9D439-C48F-4B25-800C-4FE8536AE1F4}" srcId="{ADD02AC7-5B12-4428-B7BC-A2FE4EDDA4AB}" destId="{55709AF1-C70D-45EF-A0B1-D71D0F73F440}" srcOrd="0" destOrd="0" parTransId="{5CB1B13C-5AB4-4714-B5EA-6DED43CAE731}" sibTransId="{E3224A57-FBDB-4137-8269-A41590BD8B75}"/>
    <dgm:cxn modelId="{0A83B33D-3D27-4EE3-BDA2-80F798AF4601}" type="presOf" srcId="{40BB394E-D4C8-4D1C-B0A4-0820792B41BA}" destId="{76673D66-686E-421F-AD6A-3A940593DC3D}" srcOrd="0" destOrd="0" presId="urn:microsoft.com/office/officeart/2005/8/layout/hierarchy2"/>
    <dgm:cxn modelId="{B878D762-7236-4B74-8F79-4D3529014CF5}" type="presOf" srcId="{F50C6B1A-7473-4553-9D6B-3FB504A113E8}" destId="{D334C236-A65C-4CBC-9402-9AD715E4A4E9}" srcOrd="0" destOrd="0" presId="urn:microsoft.com/office/officeart/2005/8/layout/hierarchy2"/>
    <dgm:cxn modelId="{671E0D64-BE81-434E-83A9-889B46E7B82B}" type="presOf" srcId="{8A1F4FA4-7FFE-4F4A-8AFA-1B3F882A493F}" destId="{5EF0ED0E-6E0E-4DE8-8B25-7340C85816A1}" srcOrd="0" destOrd="0" presId="urn:microsoft.com/office/officeart/2005/8/layout/hierarchy2"/>
    <dgm:cxn modelId="{20AEE064-5E47-4922-90E8-01DAECCAAAE6}" type="presOf" srcId="{55709AF1-C70D-45EF-A0B1-D71D0F73F440}" destId="{88B28712-755F-4F83-83B2-74D90F674C88}" srcOrd="0" destOrd="0" presId="urn:microsoft.com/office/officeart/2005/8/layout/hierarchy2"/>
    <dgm:cxn modelId="{722E7547-BF27-49A2-8916-B72E83F012D5}" type="presOf" srcId="{F77F839B-7016-4EA0-A38B-E9DFD25233AB}" destId="{64825325-A90B-46FD-B250-9BE8CB65A592}" srcOrd="0" destOrd="0" presId="urn:microsoft.com/office/officeart/2005/8/layout/hierarchy2"/>
    <dgm:cxn modelId="{36904F4F-5226-4F2B-99CA-1DCBB109EC03}" type="presOf" srcId="{E9E58E32-1609-40AC-B2B9-C1006779BCBA}" destId="{94116656-A18A-43F1-B2B0-7E5EC265212D}" srcOrd="1" destOrd="0" presId="urn:microsoft.com/office/officeart/2005/8/layout/hierarchy2"/>
    <dgm:cxn modelId="{AD0C1B53-2DC8-4432-93C8-0DB65C36CBA5}" type="presOf" srcId="{E44DB7EA-C071-47B7-980E-F34DB72ADF39}" destId="{4E605E12-86CE-4F56-9925-4C5D7BE59C72}" srcOrd="0" destOrd="0" presId="urn:microsoft.com/office/officeart/2005/8/layout/hierarchy2"/>
    <dgm:cxn modelId="{BE815253-4813-49A0-8213-DC4980E1EAC8}" srcId="{F50C6B1A-7473-4553-9D6B-3FB504A113E8}" destId="{8471D126-CBF8-4942-A169-6DBF4A9DE745}" srcOrd="0" destOrd="0" parTransId="{90443AA0-F458-4F07-AA33-55D47FB745D4}" sibTransId="{9A68DE46-44DE-4BDF-9369-C7EF8BD5347F}"/>
    <dgm:cxn modelId="{0FC22F7D-A906-4EC0-AC43-3D3272678CF9}" srcId="{55709AF1-C70D-45EF-A0B1-D71D0F73F440}" destId="{8A1F4FA4-7FFE-4F4A-8AFA-1B3F882A493F}" srcOrd="0" destOrd="0" parTransId="{E9E58E32-1609-40AC-B2B9-C1006779BCBA}" sibTransId="{AD984869-A72B-4AC9-BEA2-1410E4BC9579}"/>
    <dgm:cxn modelId="{85D6AF7F-F4EF-40E1-8DB0-5713D11DCD11}" type="presOf" srcId="{326675FB-A197-4FB4-AE30-734621C10894}" destId="{C06CF2E2-D53A-48AC-B1F6-C53B043C7A4E}" srcOrd="0" destOrd="0" presId="urn:microsoft.com/office/officeart/2005/8/layout/hierarchy2"/>
    <dgm:cxn modelId="{31CE398C-E907-4335-B4BD-794ACD5ED8FD}" srcId="{55709AF1-C70D-45EF-A0B1-D71D0F73F440}" destId="{F50C6B1A-7473-4553-9D6B-3FB504A113E8}" srcOrd="1" destOrd="0" parTransId="{971C3C1A-52D2-4115-AAF0-A5B6970E761F}" sibTransId="{E895ACBF-9892-429D-BA27-CBB12FC8B029}"/>
    <dgm:cxn modelId="{C0AE40A0-03CB-4563-BC86-A5BC50C2A7BF}" type="presOf" srcId="{ADD02AC7-5B12-4428-B7BC-A2FE4EDDA4AB}" destId="{3C279A53-B037-4719-BB7C-ED38AA652069}" srcOrd="0" destOrd="0" presId="urn:microsoft.com/office/officeart/2005/8/layout/hierarchy2"/>
    <dgm:cxn modelId="{FA9375AD-90DC-4F33-AD88-09DE909129EE}" type="presOf" srcId="{326675FB-A197-4FB4-AE30-734621C10894}" destId="{295F81BF-C367-411D-8335-55C92BB7C1C0}" srcOrd="1" destOrd="0" presId="urn:microsoft.com/office/officeart/2005/8/layout/hierarchy2"/>
    <dgm:cxn modelId="{1A94B6BD-C9D4-473A-96CA-EC04FCD8A21A}" type="presOf" srcId="{B25AEC6B-13E6-40FF-90D9-0DE32627BD9D}" destId="{42197483-15C0-43B9-BE69-DF97CBF7FF27}" srcOrd="1" destOrd="0" presId="urn:microsoft.com/office/officeart/2005/8/layout/hierarchy2"/>
    <dgm:cxn modelId="{B229F8C2-F0A5-4379-B13A-8F625B60EAEC}" type="presOf" srcId="{971C3C1A-52D2-4115-AAF0-A5B6970E761F}" destId="{E734822F-17E0-475C-BBAB-7D8D98C6D3E5}" srcOrd="0" destOrd="0" presId="urn:microsoft.com/office/officeart/2005/8/layout/hierarchy2"/>
    <dgm:cxn modelId="{A00EE1C4-9863-44FD-B448-C813294EB7F6}" type="presOf" srcId="{90443AA0-F458-4F07-AA33-55D47FB745D4}" destId="{D09E9461-FA25-4D2E-ADE5-1499F0417CC1}" srcOrd="1" destOrd="0" presId="urn:microsoft.com/office/officeart/2005/8/layout/hierarchy2"/>
    <dgm:cxn modelId="{54FFB3CA-AC4D-4B84-BC79-B5AE7091F5FD}" srcId="{8A1F4FA4-7FFE-4F4A-8AFA-1B3F882A493F}" destId="{F77F839B-7016-4EA0-A38B-E9DFD25233AB}" srcOrd="0" destOrd="0" parTransId="{40BB394E-D4C8-4D1C-B0A4-0820792B41BA}" sibTransId="{146CFE80-0521-4F0E-9FC6-A2DB55B11316}"/>
    <dgm:cxn modelId="{15214ADD-FB8F-4DAE-AC37-5429E76CAA70}" type="presOf" srcId="{E9E58E32-1609-40AC-B2B9-C1006779BCBA}" destId="{D55E87EB-FBDF-4E0C-8482-829F52E2EC58}" srcOrd="0" destOrd="0" presId="urn:microsoft.com/office/officeart/2005/8/layout/hierarchy2"/>
    <dgm:cxn modelId="{45F735DE-25D8-4A61-A0AB-B30B7D67F606}" type="presOf" srcId="{971C3C1A-52D2-4115-AAF0-A5B6970E761F}" destId="{428723BD-CF9A-4385-95CA-2BE1BF22F843}" srcOrd="1" destOrd="0" presId="urn:microsoft.com/office/officeart/2005/8/layout/hierarchy2"/>
    <dgm:cxn modelId="{E749D7F9-C347-48EC-AE90-5D8F4BC97355}" type="presOf" srcId="{8471D126-CBF8-4942-A169-6DBF4A9DE745}" destId="{3A2965B4-84DF-46E8-9AD7-5EDC8DCCAB48}" srcOrd="0" destOrd="0" presId="urn:microsoft.com/office/officeart/2005/8/layout/hierarchy2"/>
    <dgm:cxn modelId="{52627F83-BDEF-476E-B9DB-C2E1D36A7063}" type="presParOf" srcId="{3C279A53-B037-4719-BB7C-ED38AA652069}" destId="{DA070867-A4E6-45F3-AF71-AE147CC52BB3}" srcOrd="0" destOrd="0" presId="urn:microsoft.com/office/officeart/2005/8/layout/hierarchy2"/>
    <dgm:cxn modelId="{8DAEBC3A-8EFA-487D-8FAE-49B639352522}" type="presParOf" srcId="{DA070867-A4E6-45F3-AF71-AE147CC52BB3}" destId="{88B28712-755F-4F83-83B2-74D90F674C88}" srcOrd="0" destOrd="0" presId="urn:microsoft.com/office/officeart/2005/8/layout/hierarchy2"/>
    <dgm:cxn modelId="{0E5FDF77-C37B-4C26-9C66-389B84C9186A}" type="presParOf" srcId="{DA070867-A4E6-45F3-AF71-AE147CC52BB3}" destId="{65A8A1C5-41E0-4AC6-9DCD-6ECCD973196D}" srcOrd="1" destOrd="0" presId="urn:microsoft.com/office/officeart/2005/8/layout/hierarchy2"/>
    <dgm:cxn modelId="{6B0805F0-EA4F-413B-85E4-01AC850B1EE6}" type="presParOf" srcId="{65A8A1C5-41E0-4AC6-9DCD-6ECCD973196D}" destId="{D55E87EB-FBDF-4E0C-8482-829F52E2EC58}" srcOrd="0" destOrd="0" presId="urn:microsoft.com/office/officeart/2005/8/layout/hierarchy2"/>
    <dgm:cxn modelId="{A414AF23-ADB3-49E0-81D7-04F247FC2C1F}" type="presParOf" srcId="{D55E87EB-FBDF-4E0C-8482-829F52E2EC58}" destId="{94116656-A18A-43F1-B2B0-7E5EC265212D}" srcOrd="0" destOrd="0" presId="urn:microsoft.com/office/officeart/2005/8/layout/hierarchy2"/>
    <dgm:cxn modelId="{D8A07571-B4F4-43C7-BBFD-533C6478B87C}" type="presParOf" srcId="{65A8A1C5-41E0-4AC6-9DCD-6ECCD973196D}" destId="{79EDC110-27BE-42B5-91C4-47ECC3E20C41}" srcOrd="1" destOrd="0" presId="urn:microsoft.com/office/officeart/2005/8/layout/hierarchy2"/>
    <dgm:cxn modelId="{1DF7A86B-0A61-4C41-87E3-DA4CE73C3BAC}" type="presParOf" srcId="{79EDC110-27BE-42B5-91C4-47ECC3E20C41}" destId="{5EF0ED0E-6E0E-4DE8-8B25-7340C85816A1}" srcOrd="0" destOrd="0" presId="urn:microsoft.com/office/officeart/2005/8/layout/hierarchy2"/>
    <dgm:cxn modelId="{48A54AAD-DF8D-47B8-8355-B6F415290007}" type="presParOf" srcId="{79EDC110-27BE-42B5-91C4-47ECC3E20C41}" destId="{32942465-6CAA-4156-8674-DDC436E300DA}" srcOrd="1" destOrd="0" presId="urn:microsoft.com/office/officeart/2005/8/layout/hierarchy2"/>
    <dgm:cxn modelId="{76E86417-4081-4456-913D-C1D64C89CC59}" type="presParOf" srcId="{32942465-6CAA-4156-8674-DDC436E300DA}" destId="{76673D66-686E-421F-AD6A-3A940593DC3D}" srcOrd="0" destOrd="0" presId="urn:microsoft.com/office/officeart/2005/8/layout/hierarchy2"/>
    <dgm:cxn modelId="{D70BFFEC-1156-4AE6-B52B-BB8F3116C494}" type="presParOf" srcId="{76673D66-686E-421F-AD6A-3A940593DC3D}" destId="{080C7B29-3155-4433-A3E2-328AE6DC62C1}" srcOrd="0" destOrd="0" presId="urn:microsoft.com/office/officeart/2005/8/layout/hierarchy2"/>
    <dgm:cxn modelId="{EA986218-F467-41F7-B512-B4633989A198}" type="presParOf" srcId="{32942465-6CAA-4156-8674-DDC436E300DA}" destId="{9214810B-879B-4DF4-94DC-2E0DCD748274}" srcOrd="1" destOrd="0" presId="urn:microsoft.com/office/officeart/2005/8/layout/hierarchy2"/>
    <dgm:cxn modelId="{2B00D015-60A7-4077-928D-447CB7692E98}" type="presParOf" srcId="{9214810B-879B-4DF4-94DC-2E0DCD748274}" destId="{64825325-A90B-46FD-B250-9BE8CB65A592}" srcOrd="0" destOrd="0" presId="urn:microsoft.com/office/officeart/2005/8/layout/hierarchy2"/>
    <dgm:cxn modelId="{0B0291FB-7509-4307-8A1D-C8D640AD7D62}" type="presParOf" srcId="{9214810B-879B-4DF4-94DC-2E0DCD748274}" destId="{BFB081B5-0D85-4E20-B1E4-5BB71A76437C}" srcOrd="1" destOrd="0" presId="urn:microsoft.com/office/officeart/2005/8/layout/hierarchy2"/>
    <dgm:cxn modelId="{94CB2B1E-58DC-4F14-A359-DB94BD0A809C}" type="presParOf" srcId="{BFB081B5-0D85-4E20-B1E4-5BB71A76437C}" destId="{1029DECF-2F44-4921-B99A-30F1DEE2EC36}" srcOrd="0" destOrd="0" presId="urn:microsoft.com/office/officeart/2005/8/layout/hierarchy2"/>
    <dgm:cxn modelId="{07ADDF24-6028-4073-BA91-0BF5BC11FCED}" type="presParOf" srcId="{1029DECF-2F44-4921-B99A-30F1DEE2EC36}" destId="{42197483-15C0-43B9-BE69-DF97CBF7FF27}" srcOrd="0" destOrd="0" presId="urn:microsoft.com/office/officeart/2005/8/layout/hierarchy2"/>
    <dgm:cxn modelId="{FB87A6DC-D60F-40FB-AEBE-1B5F97C5180F}" type="presParOf" srcId="{BFB081B5-0D85-4E20-B1E4-5BB71A76437C}" destId="{BAC4F3B0-2B97-4C45-A0D3-96DBB6D493C7}" srcOrd="1" destOrd="0" presId="urn:microsoft.com/office/officeart/2005/8/layout/hierarchy2"/>
    <dgm:cxn modelId="{74B4A991-AE35-4DCC-8BEF-59248FD30265}" type="presParOf" srcId="{BAC4F3B0-2B97-4C45-A0D3-96DBB6D493C7}" destId="{36694246-7768-4C67-9218-64892031F65F}" srcOrd="0" destOrd="0" presId="urn:microsoft.com/office/officeart/2005/8/layout/hierarchy2"/>
    <dgm:cxn modelId="{9746707B-B4ED-4667-9647-6AC39E01F6BF}" type="presParOf" srcId="{BAC4F3B0-2B97-4C45-A0D3-96DBB6D493C7}" destId="{629EB519-9539-4898-B407-F7925EA1296F}" srcOrd="1" destOrd="0" presId="urn:microsoft.com/office/officeart/2005/8/layout/hierarchy2"/>
    <dgm:cxn modelId="{EB672FA3-91DD-4F9C-ABAF-52710C16BE71}" type="presParOf" srcId="{65A8A1C5-41E0-4AC6-9DCD-6ECCD973196D}" destId="{E734822F-17E0-475C-BBAB-7D8D98C6D3E5}" srcOrd="2" destOrd="0" presId="urn:microsoft.com/office/officeart/2005/8/layout/hierarchy2"/>
    <dgm:cxn modelId="{9C9354A7-06ED-4B05-90A6-B5D01A35ECA3}" type="presParOf" srcId="{E734822F-17E0-475C-BBAB-7D8D98C6D3E5}" destId="{428723BD-CF9A-4385-95CA-2BE1BF22F843}" srcOrd="0" destOrd="0" presId="urn:microsoft.com/office/officeart/2005/8/layout/hierarchy2"/>
    <dgm:cxn modelId="{BC58437E-8AE5-4EA4-BA06-ED4334B1C17A}" type="presParOf" srcId="{65A8A1C5-41E0-4AC6-9DCD-6ECCD973196D}" destId="{879D5CAD-E3A2-4CAE-A44E-DF469DDBBCFE}" srcOrd="3" destOrd="0" presId="urn:microsoft.com/office/officeart/2005/8/layout/hierarchy2"/>
    <dgm:cxn modelId="{984899EF-C8C2-4B86-B0D5-87439674C8AD}" type="presParOf" srcId="{879D5CAD-E3A2-4CAE-A44E-DF469DDBBCFE}" destId="{D334C236-A65C-4CBC-9402-9AD715E4A4E9}" srcOrd="0" destOrd="0" presId="urn:microsoft.com/office/officeart/2005/8/layout/hierarchy2"/>
    <dgm:cxn modelId="{B44002E9-E740-41D6-8172-73AA3C5E179A}" type="presParOf" srcId="{879D5CAD-E3A2-4CAE-A44E-DF469DDBBCFE}" destId="{C3CCAE53-CFFE-4A95-ABB3-F5AC4EC8E98A}" srcOrd="1" destOrd="0" presId="urn:microsoft.com/office/officeart/2005/8/layout/hierarchy2"/>
    <dgm:cxn modelId="{25C66FA7-CDCC-490C-AA8F-89E12F41F2EF}" type="presParOf" srcId="{C3CCAE53-CFFE-4A95-ABB3-F5AC4EC8E98A}" destId="{8A4C8F76-B5D3-4993-B073-C9D627C29534}" srcOrd="0" destOrd="0" presId="urn:microsoft.com/office/officeart/2005/8/layout/hierarchy2"/>
    <dgm:cxn modelId="{96869C11-DFC8-42BB-BF99-765C10B569CF}" type="presParOf" srcId="{8A4C8F76-B5D3-4993-B073-C9D627C29534}" destId="{D09E9461-FA25-4D2E-ADE5-1499F0417CC1}" srcOrd="0" destOrd="0" presId="urn:microsoft.com/office/officeart/2005/8/layout/hierarchy2"/>
    <dgm:cxn modelId="{9681DBE5-C157-4E64-A74B-874DDD7B539D}" type="presParOf" srcId="{C3CCAE53-CFFE-4A95-ABB3-F5AC4EC8E98A}" destId="{3CAA891D-15CF-471D-8364-FBFFF1073EF2}" srcOrd="1" destOrd="0" presId="urn:microsoft.com/office/officeart/2005/8/layout/hierarchy2"/>
    <dgm:cxn modelId="{1E15EDF2-8A91-4AE8-AE29-614019A4F064}" type="presParOf" srcId="{3CAA891D-15CF-471D-8364-FBFFF1073EF2}" destId="{3A2965B4-84DF-46E8-9AD7-5EDC8DCCAB48}" srcOrd="0" destOrd="0" presId="urn:microsoft.com/office/officeart/2005/8/layout/hierarchy2"/>
    <dgm:cxn modelId="{DD0F8788-8A8E-4FF6-8599-385D3E52281A}" type="presParOf" srcId="{3CAA891D-15CF-471D-8364-FBFFF1073EF2}" destId="{A6534E03-6E04-466D-AFEB-D4E91C36D1E2}" srcOrd="1" destOrd="0" presId="urn:microsoft.com/office/officeart/2005/8/layout/hierarchy2"/>
    <dgm:cxn modelId="{3EFEAFAB-2515-4823-A1B1-1BECA839CFDD}" type="presParOf" srcId="{A6534E03-6E04-466D-AFEB-D4E91C36D1E2}" destId="{C06CF2E2-D53A-48AC-B1F6-C53B043C7A4E}" srcOrd="0" destOrd="0" presId="urn:microsoft.com/office/officeart/2005/8/layout/hierarchy2"/>
    <dgm:cxn modelId="{B99D2D19-3710-4FFC-8C32-3C32D5D6D02E}" type="presParOf" srcId="{C06CF2E2-D53A-48AC-B1F6-C53B043C7A4E}" destId="{295F81BF-C367-411D-8335-55C92BB7C1C0}" srcOrd="0" destOrd="0" presId="urn:microsoft.com/office/officeart/2005/8/layout/hierarchy2"/>
    <dgm:cxn modelId="{A68E1424-8212-4BAE-AEC6-8CCD3669C4A9}" type="presParOf" srcId="{A6534E03-6E04-466D-AFEB-D4E91C36D1E2}" destId="{E0D834EC-305D-4E71-9C30-A7919F3FB045}" srcOrd="1" destOrd="0" presId="urn:microsoft.com/office/officeart/2005/8/layout/hierarchy2"/>
    <dgm:cxn modelId="{624D3906-3252-4FBA-B722-766063428277}" type="presParOf" srcId="{E0D834EC-305D-4E71-9C30-A7919F3FB045}" destId="{4E605E12-86CE-4F56-9925-4C5D7BE59C72}" srcOrd="0" destOrd="0" presId="urn:microsoft.com/office/officeart/2005/8/layout/hierarchy2"/>
    <dgm:cxn modelId="{DD2484C0-2185-4357-BEBA-5665F56A3668}" type="presParOf" srcId="{E0D834EC-305D-4E71-9C30-A7919F3FB045}" destId="{93E57522-BC8D-4889-9550-8E692AAB411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8EC424-8B81-4EF8-A183-DC400CE75595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0D9C1137-84B9-4A6E-9CE9-9DE9046BE52B}">
      <dgm:prSet phldrT="[Text]"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check </a:t>
          </a:r>
          <a:r>
            <a:rPr lang="en-GB" b="1">
              <a:latin typeface="Calibri"/>
              <a:ea typeface="Calibri"/>
              <a:cs typeface="Calibri"/>
            </a:rPr>
            <a:t>missing values</a:t>
          </a:r>
        </a:p>
      </dgm:t>
    </dgm:pt>
    <dgm:pt modelId="{CC77D7C0-C7FF-4523-8179-482E2AB1C9ED}" type="parTrans" cxnId="{CD6C0CEA-B3BB-4F50-AB68-B0892A3EFE21}">
      <dgm:prSet/>
      <dgm:spPr/>
      <dgm:t>
        <a:bodyPr/>
        <a:lstStyle/>
        <a:p>
          <a:endParaRPr lang="en-GB"/>
        </a:p>
      </dgm:t>
    </dgm:pt>
    <dgm:pt modelId="{7607DC0C-EE39-4362-9E80-25BBB937D021}" type="sibTrans" cxnId="{CD6C0CEA-B3BB-4F50-AB68-B0892A3EFE21}">
      <dgm:prSet/>
      <dgm:spPr/>
      <dgm:t>
        <a:bodyPr/>
        <a:lstStyle/>
        <a:p>
          <a:endParaRPr lang="en-GB"/>
        </a:p>
      </dgm:t>
    </dgm:pt>
    <dgm:pt modelId="{F0E750B0-9CDD-4F2C-998A-7CA5746FC3EA}">
      <dgm:prSet phldrT="[Text]"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column </a:t>
          </a:r>
          <a:r>
            <a:rPr lang="en-GB" b="1">
              <a:latin typeface="Calibri"/>
              <a:ea typeface="Calibri"/>
              <a:cs typeface="Calibri"/>
            </a:rPr>
            <a:t>data types</a:t>
          </a:r>
          <a:r>
            <a:rPr lang="en-GB">
              <a:latin typeface="Calibri"/>
              <a:ea typeface="Calibri"/>
              <a:cs typeface="Calibri"/>
            </a:rPr>
            <a:t> in the df</a:t>
          </a:r>
        </a:p>
      </dgm:t>
    </dgm:pt>
    <dgm:pt modelId="{D8A78E82-0C3F-4373-83DD-7699E0A1B3A4}" type="parTrans" cxnId="{F4F3F9C1-56E1-4035-ABB7-6DFD8F322DA6}">
      <dgm:prSet/>
      <dgm:spPr/>
      <dgm:t>
        <a:bodyPr/>
        <a:lstStyle/>
        <a:p>
          <a:endParaRPr lang="en-GB"/>
        </a:p>
      </dgm:t>
    </dgm:pt>
    <dgm:pt modelId="{A8B2F90A-18B0-4E76-AB0A-3E3C0F1666C6}" type="sibTrans" cxnId="{F4F3F9C1-56E1-4035-ABB7-6DFD8F322DA6}">
      <dgm:prSet/>
      <dgm:spPr/>
      <dgm:t>
        <a:bodyPr/>
        <a:lstStyle/>
        <a:p>
          <a:endParaRPr lang="en-GB"/>
        </a:p>
      </dgm:t>
    </dgm:pt>
    <dgm:pt modelId="{6EB60AFB-6C8C-4664-B996-F5DE3339E4BD}">
      <dgm:prSet phldrT="[Text]"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calculate the </a:t>
          </a:r>
          <a:r>
            <a:rPr lang="en-GB" b="1">
              <a:latin typeface="Calibri"/>
              <a:ea typeface="Calibri"/>
              <a:cs typeface="Calibri"/>
            </a:rPr>
            <a:t>launches per site</a:t>
          </a:r>
        </a:p>
      </dgm:t>
    </dgm:pt>
    <dgm:pt modelId="{73C56CA5-38DF-41D7-B17A-5D8174D71FCD}" type="parTrans" cxnId="{ED032452-6484-4358-8BE1-CD9AD8F5AF8F}">
      <dgm:prSet/>
      <dgm:spPr/>
      <dgm:t>
        <a:bodyPr/>
        <a:lstStyle/>
        <a:p>
          <a:endParaRPr lang="en-GB"/>
        </a:p>
      </dgm:t>
    </dgm:pt>
    <dgm:pt modelId="{4531F64C-28A6-4214-A25A-4BA192F7C665}" type="sibTrans" cxnId="{ED032452-6484-4358-8BE1-CD9AD8F5AF8F}">
      <dgm:prSet/>
      <dgm:spPr/>
      <dgm:t>
        <a:bodyPr/>
        <a:lstStyle/>
        <a:p>
          <a:endParaRPr lang="en-GB"/>
        </a:p>
      </dgm:t>
    </dgm:pt>
    <dgm:pt modelId="{AE044B29-E5F1-49AE-B1E9-DC66600FA7B6}">
      <dgm:prSet phldrT="[Text]"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count the </a:t>
          </a:r>
          <a:r>
            <a:rPr lang="en-GB" b="1">
              <a:latin typeface="Calibri"/>
              <a:ea typeface="Calibri"/>
              <a:cs typeface="Calibri"/>
            </a:rPr>
            <a:t>occurrence of each orbit</a:t>
          </a:r>
        </a:p>
      </dgm:t>
    </dgm:pt>
    <dgm:pt modelId="{D2F7D87F-1512-48F9-908B-AB7B8350608A}" type="parTrans" cxnId="{2692CB76-3A46-4F28-A1A5-C34F3F46F180}">
      <dgm:prSet/>
      <dgm:spPr/>
      <dgm:t>
        <a:bodyPr/>
        <a:lstStyle/>
        <a:p>
          <a:endParaRPr lang="en-GB"/>
        </a:p>
      </dgm:t>
    </dgm:pt>
    <dgm:pt modelId="{DF453FAB-69FB-4DCF-8D5E-2C36C032BB2A}" type="sibTrans" cxnId="{2692CB76-3A46-4F28-A1A5-C34F3F46F180}">
      <dgm:prSet/>
      <dgm:spPr/>
      <dgm:t>
        <a:bodyPr/>
        <a:lstStyle/>
        <a:p>
          <a:endParaRPr lang="en-GB"/>
        </a:p>
      </dgm:t>
    </dgm:pt>
    <dgm:pt modelId="{7D560B56-7079-41F8-A6EF-B370C5698CB0}">
      <dgm:prSet phldrT="[Text]"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calculate the </a:t>
          </a:r>
          <a:r>
            <a:rPr lang="en-GB" b="1">
              <a:latin typeface="Calibri"/>
              <a:ea typeface="Calibri"/>
              <a:cs typeface="Calibri"/>
            </a:rPr>
            <a:t>outcome per orbit type</a:t>
          </a:r>
        </a:p>
      </dgm:t>
    </dgm:pt>
    <dgm:pt modelId="{29B67CE5-F1C6-4B2C-B82B-380978CEFA1C}" type="parTrans" cxnId="{299EB021-6EA3-4CAC-8582-BD96D90FB100}">
      <dgm:prSet/>
      <dgm:spPr/>
      <dgm:t>
        <a:bodyPr/>
        <a:lstStyle/>
        <a:p>
          <a:endParaRPr lang="en-GB"/>
        </a:p>
      </dgm:t>
    </dgm:pt>
    <dgm:pt modelId="{F1B43F71-BE5D-46ED-A3A7-E35E041B4F67}" type="sibTrans" cxnId="{299EB021-6EA3-4CAC-8582-BD96D90FB100}">
      <dgm:prSet/>
      <dgm:spPr/>
      <dgm:t>
        <a:bodyPr/>
        <a:lstStyle/>
        <a:p>
          <a:endParaRPr lang="en-GB"/>
        </a:p>
      </dgm:t>
    </dgm:pt>
    <dgm:pt modelId="{E45091B6-1922-497E-955C-7680156BF46E}">
      <dgm:prSet phldr="0"/>
      <dgm:spPr/>
      <dgm:t>
        <a:bodyPr/>
        <a:lstStyle/>
        <a:p>
          <a:pPr rtl="0"/>
          <a:r>
            <a:rPr lang="en-GB" b="1">
              <a:latin typeface="Calibri"/>
              <a:ea typeface="Calibri"/>
              <a:cs typeface="Calibri"/>
            </a:rPr>
            <a:t>label </a:t>
          </a:r>
          <a:r>
            <a:rPr lang="en-GB">
              <a:latin typeface="Calibri"/>
              <a:ea typeface="Calibri"/>
              <a:cs typeface="Calibri"/>
            </a:rPr>
            <a:t>the landing outcomes </a:t>
          </a:r>
          <a:r>
            <a:rPr lang="en-GB" b="1">
              <a:latin typeface="Calibri"/>
              <a:ea typeface="Calibri"/>
              <a:cs typeface="Calibri"/>
            </a:rPr>
            <a:t>(0=fail, 1 success)</a:t>
          </a:r>
        </a:p>
      </dgm:t>
    </dgm:pt>
    <dgm:pt modelId="{B78241FB-401C-49A8-B176-986348D04393}" type="parTrans" cxnId="{D3A24061-CB12-48CE-BB84-F2F6F10398BE}">
      <dgm:prSet/>
      <dgm:spPr/>
    </dgm:pt>
    <dgm:pt modelId="{58E37522-889F-48F6-981A-0DB324E78A73}" type="sibTrans" cxnId="{D3A24061-CB12-48CE-BB84-F2F6F10398BE}">
      <dgm:prSet/>
      <dgm:spPr/>
      <dgm:t>
        <a:bodyPr/>
        <a:lstStyle/>
        <a:p>
          <a:endParaRPr lang="en-GB"/>
        </a:p>
      </dgm:t>
    </dgm:pt>
    <dgm:pt modelId="{8E1D84D4-9E39-4691-B25F-F25176548788}">
      <dgm:prSet phldr="0"/>
      <dgm:spPr/>
      <dgm:t>
        <a:bodyPr/>
        <a:lstStyle/>
        <a:p>
          <a:pPr rtl="0"/>
          <a:r>
            <a:rPr lang="en-GB" b="1">
              <a:latin typeface="Calibri"/>
              <a:ea typeface="Calibri"/>
              <a:cs typeface="Calibri"/>
            </a:rPr>
            <a:t>export to csv</a:t>
          </a:r>
        </a:p>
      </dgm:t>
    </dgm:pt>
    <dgm:pt modelId="{47CE5CD8-A9BD-498A-9722-DBF477D9464F}" type="parTrans" cxnId="{27B0077A-4FA5-4BE7-BD14-4F9E9C7272B8}">
      <dgm:prSet/>
      <dgm:spPr/>
    </dgm:pt>
    <dgm:pt modelId="{925C1B4A-BD39-433B-BC12-6539C5A3B15F}" type="sibTrans" cxnId="{27B0077A-4FA5-4BE7-BD14-4F9E9C7272B8}">
      <dgm:prSet/>
      <dgm:spPr/>
    </dgm:pt>
    <dgm:pt modelId="{70767C01-7397-4B5A-9B9B-DCAFCDBD6A0C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calculate the </a:t>
          </a:r>
          <a:r>
            <a:rPr lang="en-GB" b="1">
              <a:latin typeface="Calibri"/>
              <a:ea typeface="Calibri"/>
              <a:cs typeface="Calibri"/>
            </a:rPr>
            <a:t>success rate</a:t>
          </a:r>
        </a:p>
      </dgm:t>
    </dgm:pt>
    <dgm:pt modelId="{3E49DFCF-C091-4F6B-B7A7-C4367D856862}" type="parTrans" cxnId="{87D2483A-483E-46BA-892A-DA2AE2A95030}">
      <dgm:prSet/>
      <dgm:spPr/>
    </dgm:pt>
    <dgm:pt modelId="{32640182-2061-4AE9-84C4-C7268BE02411}" type="sibTrans" cxnId="{87D2483A-483E-46BA-892A-DA2AE2A95030}">
      <dgm:prSet/>
      <dgm:spPr/>
      <dgm:t>
        <a:bodyPr/>
        <a:lstStyle/>
        <a:p>
          <a:endParaRPr lang="en-GB"/>
        </a:p>
      </dgm:t>
    </dgm:pt>
    <dgm:pt modelId="{3DFBFA45-DCFD-4840-B8E8-56B3AD32364C}" type="pres">
      <dgm:prSet presAssocID="{0B8EC424-8B81-4EF8-A183-DC400CE75595}" presName="Name0" presStyleCnt="0">
        <dgm:presLayoutVars>
          <dgm:dir/>
          <dgm:resizeHandles val="exact"/>
        </dgm:presLayoutVars>
      </dgm:prSet>
      <dgm:spPr/>
    </dgm:pt>
    <dgm:pt modelId="{59720479-4ABB-4078-81EB-7304ABDEC896}" type="pres">
      <dgm:prSet presAssocID="{0D9C1137-84B9-4A6E-9CE9-9DE9046BE52B}" presName="node" presStyleLbl="node1" presStyleIdx="0" presStyleCnt="8">
        <dgm:presLayoutVars>
          <dgm:bulletEnabled val="1"/>
        </dgm:presLayoutVars>
      </dgm:prSet>
      <dgm:spPr/>
    </dgm:pt>
    <dgm:pt modelId="{E6FCD84C-2095-4CFC-A162-6F06A2E2515D}" type="pres">
      <dgm:prSet presAssocID="{7607DC0C-EE39-4362-9E80-25BBB937D021}" presName="sibTrans" presStyleLbl="sibTrans1D1" presStyleIdx="0" presStyleCnt="7"/>
      <dgm:spPr/>
    </dgm:pt>
    <dgm:pt modelId="{2949B29D-AB00-4014-A17F-DC2F69FA6F57}" type="pres">
      <dgm:prSet presAssocID="{7607DC0C-EE39-4362-9E80-25BBB937D021}" presName="connectorText" presStyleLbl="sibTrans1D1" presStyleIdx="0" presStyleCnt="7"/>
      <dgm:spPr/>
    </dgm:pt>
    <dgm:pt modelId="{F15EDD5D-2C20-4453-8BF3-4923153F9695}" type="pres">
      <dgm:prSet presAssocID="{F0E750B0-9CDD-4F2C-998A-7CA5746FC3EA}" presName="node" presStyleLbl="node1" presStyleIdx="1" presStyleCnt="8">
        <dgm:presLayoutVars>
          <dgm:bulletEnabled val="1"/>
        </dgm:presLayoutVars>
      </dgm:prSet>
      <dgm:spPr/>
    </dgm:pt>
    <dgm:pt modelId="{482D9ED4-EF4D-4BB1-8F47-2A8E43470191}" type="pres">
      <dgm:prSet presAssocID="{A8B2F90A-18B0-4E76-AB0A-3E3C0F1666C6}" presName="sibTrans" presStyleLbl="sibTrans1D1" presStyleIdx="1" presStyleCnt="7"/>
      <dgm:spPr/>
    </dgm:pt>
    <dgm:pt modelId="{16A628C1-B46A-45F7-860C-82DDF7D7964A}" type="pres">
      <dgm:prSet presAssocID="{A8B2F90A-18B0-4E76-AB0A-3E3C0F1666C6}" presName="connectorText" presStyleLbl="sibTrans1D1" presStyleIdx="1" presStyleCnt="7"/>
      <dgm:spPr/>
    </dgm:pt>
    <dgm:pt modelId="{F176382B-3BE1-4863-A214-B14C1821558F}" type="pres">
      <dgm:prSet presAssocID="{6EB60AFB-6C8C-4664-B996-F5DE3339E4BD}" presName="node" presStyleLbl="node1" presStyleIdx="2" presStyleCnt="8">
        <dgm:presLayoutVars>
          <dgm:bulletEnabled val="1"/>
        </dgm:presLayoutVars>
      </dgm:prSet>
      <dgm:spPr/>
    </dgm:pt>
    <dgm:pt modelId="{99C1DE37-01A9-47C9-936A-65E57245418E}" type="pres">
      <dgm:prSet presAssocID="{4531F64C-28A6-4214-A25A-4BA192F7C665}" presName="sibTrans" presStyleLbl="sibTrans1D1" presStyleIdx="2" presStyleCnt="7"/>
      <dgm:spPr/>
    </dgm:pt>
    <dgm:pt modelId="{99C912FD-D4A5-44B9-A695-0E2E553E0919}" type="pres">
      <dgm:prSet presAssocID="{4531F64C-28A6-4214-A25A-4BA192F7C665}" presName="connectorText" presStyleLbl="sibTrans1D1" presStyleIdx="2" presStyleCnt="7"/>
      <dgm:spPr/>
    </dgm:pt>
    <dgm:pt modelId="{3BC017A2-9257-41C3-BEAB-7FC692DF4029}" type="pres">
      <dgm:prSet presAssocID="{AE044B29-E5F1-49AE-B1E9-DC66600FA7B6}" presName="node" presStyleLbl="node1" presStyleIdx="3" presStyleCnt="8">
        <dgm:presLayoutVars>
          <dgm:bulletEnabled val="1"/>
        </dgm:presLayoutVars>
      </dgm:prSet>
      <dgm:spPr/>
    </dgm:pt>
    <dgm:pt modelId="{35FEE76E-6BCC-4C40-B169-9E3C63B8387C}" type="pres">
      <dgm:prSet presAssocID="{DF453FAB-69FB-4DCF-8D5E-2C36C032BB2A}" presName="sibTrans" presStyleLbl="sibTrans1D1" presStyleIdx="3" presStyleCnt="7"/>
      <dgm:spPr/>
    </dgm:pt>
    <dgm:pt modelId="{4B1D7DC7-FA58-4D9F-9D6C-62A1862EA236}" type="pres">
      <dgm:prSet presAssocID="{DF453FAB-69FB-4DCF-8D5E-2C36C032BB2A}" presName="connectorText" presStyleLbl="sibTrans1D1" presStyleIdx="3" presStyleCnt="7"/>
      <dgm:spPr/>
    </dgm:pt>
    <dgm:pt modelId="{6748471E-9DF8-41DB-8FCC-84284B27BB0C}" type="pres">
      <dgm:prSet presAssocID="{7D560B56-7079-41F8-A6EF-B370C5698CB0}" presName="node" presStyleLbl="node1" presStyleIdx="4" presStyleCnt="8">
        <dgm:presLayoutVars>
          <dgm:bulletEnabled val="1"/>
        </dgm:presLayoutVars>
      </dgm:prSet>
      <dgm:spPr/>
    </dgm:pt>
    <dgm:pt modelId="{FC833AAF-E8E8-48BD-9B96-ECDCE09ACE59}" type="pres">
      <dgm:prSet presAssocID="{F1B43F71-BE5D-46ED-A3A7-E35E041B4F67}" presName="sibTrans" presStyleLbl="sibTrans1D1" presStyleIdx="4" presStyleCnt="7"/>
      <dgm:spPr/>
    </dgm:pt>
    <dgm:pt modelId="{068FD8B6-FE8D-453F-99B9-E0EFFADB0DDD}" type="pres">
      <dgm:prSet presAssocID="{F1B43F71-BE5D-46ED-A3A7-E35E041B4F67}" presName="connectorText" presStyleLbl="sibTrans1D1" presStyleIdx="4" presStyleCnt="7"/>
      <dgm:spPr/>
    </dgm:pt>
    <dgm:pt modelId="{F4AE48CB-F703-4CD2-8DB8-43E1F5043CFB}" type="pres">
      <dgm:prSet presAssocID="{E45091B6-1922-497E-955C-7680156BF46E}" presName="node" presStyleLbl="node1" presStyleIdx="5" presStyleCnt="8">
        <dgm:presLayoutVars>
          <dgm:bulletEnabled val="1"/>
        </dgm:presLayoutVars>
      </dgm:prSet>
      <dgm:spPr/>
    </dgm:pt>
    <dgm:pt modelId="{F68969A8-113D-4558-8619-FB5F16B3DD90}" type="pres">
      <dgm:prSet presAssocID="{58E37522-889F-48F6-981A-0DB324E78A73}" presName="sibTrans" presStyleLbl="sibTrans1D1" presStyleIdx="5" presStyleCnt="7"/>
      <dgm:spPr/>
    </dgm:pt>
    <dgm:pt modelId="{9550432E-6313-41A0-A54D-E584B04B4398}" type="pres">
      <dgm:prSet presAssocID="{58E37522-889F-48F6-981A-0DB324E78A73}" presName="connectorText" presStyleLbl="sibTrans1D1" presStyleIdx="5" presStyleCnt="7"/>
      <dgm:spPr/>
    </dgm:pt>
    <dgm:pt modelId="{AE7EC47C-8704-4C11-A033-BB82F739AA87}" type="pres">
      <dgm:prSet presAssocID="{70767C01-7397-4B5A-9B9B-DCAFCDBD6A0C}" presName="node" presStyleLbl="node1" presStyleIdx="6" presStyleCnt="8">
        <dgm:presLayoutVars>
          <dgm:bulletEnabled val="1"/>
        </dgm:presLayoutVars>
      </dgm:prSet>
      <dgm:spPr/>
    </dgm:pt>
    <dgm:pt modelId="{1FA8CB05-9EE1-4173-AE89-E11EC8F0763F}" type="pres">
      <dgm:prSet presAssocID="{32640182-2061-4AE9-84C4-C7268BE02411}" presName="sibTrans" presStyleLbl="sibTrans1D1" presStyleIdx="6" presStyleCnt="7"/>
      <dgm:spPr/>
    </dgm:pt>
    <dgm:pt modelId="{B0C75A0F-6603-4969-808B-97F9CB7CBE8C}" type="pres">
      <dgm:prSet presAssocID="{32640182-2061-4AE9-84C4-C7268BE02411}" presName="connectorText" presStyleLbl="sibTrans1D1" presStyleIdx="6" presStyleCnt="7"/>
      <dgm:spPr/>
    </dgm:pt>
    <dgm:pt modelId="{8AE83A52-9FD8-4BFA-B74C-C5505A14B342}" type="pres">
      <dgm:prSet presAssocID="{8E1D84D4-9E39-4691-B25F-F25176548788}" presName="node" presStyleLbl="node1" presStyleIdx="7" presStyleCnt="8">
        <dgm:presLayoutVars>
          <dgm:bulletEnabled val="1"/>
        </dgm:presLayoutVars>
      </dgm:prSet>
      <dgm:spPr/>
    </dgm:pt>
  </dgm:ptLst>
  <dgm:cxnLst>
    <dgm:cxn modelId="{BD1A1000-D7F6-4C48-8219-0EA0A88ADAE1}" type="presOf" srcId="{32640182-2061-4AE9-84C4-C7268BE02411}" destId="{1FA8CB05-9EE1-4173-AE89-E11EC8F0763F}" srcOrd="0" destOrd="0" presId="urn:microsoft.com/office/officeart/2005/8/layout/bProcess3"/>
    <dgm:cxn modelId="{6B389410-C224-42BA-AA94-2AA2831AB26B}" type="presOf" srcId="{6EB60AFB-6C8C-4664-B996-F5DE3339E4BD}" destId="{F176382B-3BE1-4863-A214-B14C1821558F}" srcOrd="0" destOrd="0" presId="urn:microsoft.com/office/officeart/2005/8/layout/bProcess3"/>
    <dgm:cxn modelId="{538C2913-4E4D-43C0-A94A-F8CA53A54FA5}" type="presOf" srcId="{7607DC0C-EE39-4362-9E80-25BBB937D021}" destId="{E6FCD84C-2095-4CFC-A162-6F06A2E2515D}" srcOrd="0" destOrd="0" presId="urn:microsoft.com/office/officeart/2005/8/layout/bProcess3"/>
    <dgm:cxn modelId="{299EB021-6EA3-4CAC-8582-BD96D90FB100}" srcId="{0B8EC424-8B81-4EF8-A183-DC400CE75595}" destId="{7D560B56-7079-41F8-A6EF-B370C5698CB0}" srcOrd="4" destOrd="0" parTransId="{29B67CE5-F1C6-4B2C-B82B-380978CEFA1C}" sibTransId="{F1B43F71-BE5D-46ED-A3A7-E35E041B4F67}"/>
    <dgm:cxn modelId="{74845632-EDF0-437B-BD2E-5DB10E4E4C15}" type="presOf" srcId="{F0E750B0-9CDD-4F2C-998A-7CA5746FC3EA}" destId="{F15EDD5D-2C20-4453-8BF3-4923153F9695}" srcOrd="0" destOrd="0" presId="urn:microsoft.com/office/officeart/2005/8/layout/bProcess3"/>
    <dgm:cxn modelId="{87D2483A-483E-46BA-892A-DA2AE2A95030}" srcId="{0B8EC424-8B81-4EF8-A183-DC400CE75595}" destId="{70767C01-7397-4B5A-9B9B-DCAFCDBD6A0C}" srcOrd="6" destOrd="0" parTransId="{3E49DFCF-C091-4F6B-B7A7-C4367D856862}" sibTransId="{32640182-2061-4AE9-84C4-C7268BE02411}"/>
    <dgm:cxn modelId="{D25B053C-8255-474F-A75C-F5EE694E91FD}" type="presOf" srcId="{8E1D84D4-9E39-4691-B25F-F25176548788}" destId="{8AE83A52-9FD8-4BFA-B74C-C5505A14B342}" srcOrd="0" destOrd="0" presId="urn:microsoft.com/office/officeart/2005/8/layout/bProcess3"/>
    <dgm:cxn modelId="{8224113D-C6FE-4558-92C0-E6ECBEF4D392}" type="presOf" srcId="{0B8EC424-8B81-4EF8-A183-DC400CE75595}" destId="{3DFBFA45-DCFD-4840-B8E8-56B3AD32364C}" srcOrd="0" destOrd="0" presId="urn:microsoft.com/office/officeart/2005/8/layout/bProcess3"/>
    <dgm:cxn modelId="{D714243D-4EB2-43A1-822C-DB4822EA80E3}" type="presOf" srcId="{DF453FAB-69FB-4DCF-8D5E-2C36C032BB2A}" destId="{4B1D7DC7-FA58-4D9F-9D6C-62A1862EA236}" srcOrd="1" destOrd="0" presId="urn:microsoft.com/office/officeart/2005/8/layout/bProcess3"/>
    <dgm:cxn modelId="{D3A24061-CB12-48CE-BB84-F2F6F10398BE}" srcId="{0B8EC424-8B81-4EF8-A183-DC400CE75595}" destId="{E45091B6-1922-497E-955C-7680156BF46E}" srcOrd="5" destOrd="0" parTransId="{B78241FB-401C-49A8-B176-986348D04393}" sibTransId="{58E37522-889F-48F6-981A-0DB324E78A73}"/>
    <dgm:cxn modelId="{F8A43F66-8449-40BB-A93B-E51FC56F68B2}" type="presOf" srcId="{A8B2F90A-18B0-4E76-AB0A-3E3C0F1666C6}" destId="{482D9ED4-EF4D-4BB1-8F47-2A8E43470191}" srcOrd="0" destOrd="0" presId="urn:microsoft.com/office/officeart/2005/8/layout/bProcess3"/>
    <dgm:cxn modelId="{07278046-51E6-461D-A1CA-1A88796BFAA6}" type="presOf" srcId="{E45091B6-1922-497E-955C-7680156BF46E}" destId="{F4AE48CB-F703-4CD2-8DB8-43E1F5043CFB}" srcOrd="0" destOrd="0" presId="urn:microsoft.com/office/officeart/2005/8/layout/bProcess3"/>
    <dgm:cxn modelId="{C952AD70-16C9-401E-96AE-EB40C1A2E9E1}" type="presOf" srcId="{DF453FAB-69FB-4DCF-8D5E-2C36C032BB2A}" destId="{35FEE76E-6BCC-4C40-B169-9E3C63B8387C}" srcOrd="0" destOrd="0" presId="urn:microsoft.com/office/officeart/2005/8/layout/bProcess3"/>
    <dgm:cxn modelId="{ED032452-6484-4358-8BE1-CD9AD8F5AF8F}" srcId="{0B8EC424-8B81-4EF8-A183-DC400CE75595}" destId="{6EB60AFB-6C8C-4664-B996-F5DE3339E4BD}" srcOrd="2" destOrd="0" parTransId="{73C56CA5-38DF-41D7-B17A-5D8174D71FCD}" sibTransId="{4531F64C-28A6-4214-A25A-4BA192F7C665}"/>
    <dgm:cxn modelId="{95485E74-78A0-43C5-A0C3-CA1656E2564D}" type="presOf" srcId="{A8B2F90A-18B0-4E76-AB0A-3E3C0F1666C6}" destId="{16A628C1-B46A-45F7-860C-82DDF7D7964A}" srcOrd="1" destOrd="0" presId="urn:microsoft.com/office/officeart/2005/8/layout/bProcess3"/>
    <dgm:cxn modelId="{2692CB76-3A46-4F28-A1A5-C34F3F46F180}" srcId="{0B8EC424-8B81-4EF8-A183-DC400CE75595}" destId="{AE044B29-E5F1-49AE-B1E9-DC66600FA7B6}" srcOrd="3" destOrd="0" parTransId="{D2F7D87F-1512-48F9-908B-AB7B8350608A}" sibTransId="{DF453FAB-69FB-4DCF-8D5E-2C36C032BB2A}"/>
    <dgm:cxn modelId="{97506C79-2E35-433E-8B44-83DE6FF33FE1}" type="presOf" srcId="{7D560B56-7079-41F8-A6EF-B370C5698CB0}" destId="{6748471E-9DF8-41DB-8FCC-84284B27BB0C}" srcOrd="0" destOrd="0" presId="urn:microsoft.com/office/officeart/2005/8/layout/bProcess3"/>
    <dgm:cxn modelId="{27B0077A-4FA5-4BE7-BD14-4F9E9C7272B8}" srcId="{0B8EC424-8B81-4EF8-A183-DC400CE75595}" destId="{8E1D84D4-9E39-4691-B25F-F25176548788}" srcOrd="7" destOrd="0" parTransId="{47CE5CD8-A9BD-498A-9722-DBF477D9464F}" sibTransId="{925C1B4A-BD39-433B-BC12-6539C5A3B15F}"/>
    <dgm:cxn modelId="{7B7B1C7B-CB8F-4E88-A8A0-80C87D0B4A55}" type="presOf" srcId="{F1B43F71-BE5D-46ED-A3A7-E35E041B4F67}" destId="{FC833AAF-E8E8-48BD-9B96-ECDCE09ACE59}" srcOrd="0" destOrd="0" presId="urn:microsoft.com/office/officeart/2005/8/layout/bProcess3"/>
    <dgm:cxn modelId="{57618088-746A-4D3F-9558-02707B5B469A}" type="presOf" srcId="{0D9C1137-84B9-4A6E-9CE9-9DE9046BE52B}" destId="{59720479-4ABB-4078-81EB-7304ABDEC896}" srcOrd="0" destOrd="0" presId="urn:microsoft.com/office/officeart/2005/8/layout/bProcess3"/>
    <dgm:cxn modelId="{6B1A8AA2-414B-4359-AD7D-499ECE8B4246}" type="presOf" srcId="{70767C01-7397-4B5A-9B9B-DCAFCDBD6A0C}" destId="{AE7EC47C-8704-4C11-A033-BB82F739AA87}" srcOrd="0" destOrd="0" presId="urn:microsoft.com/office/officeart/2005/8/layout/bProcess3"/>
    <dgm:cxn modelId="{72E0E5BB-8B10-43E6-83D6-FC50F2D9B886}" type="presOf" srcId="{7607DC0C-EE39-4362-9E80-25BBB937D021}" destId="{2949B29D-AB00-4014-A17F-DC2F69FA6F57}" srcOrd="1" destOrd="0" presId="urn:microsoft.com/office/officeart/2005/8/layout/bProcess3"/>
    <dgm:cxn modelId="{D16699BF-7A3B-4BCF-B5BD-206F61DE7F73}" type="presOf" srcId="{32640182-2061-4AE9-84C4-C7268BE02411}" destId="{B0C75A0F-6603-4969-808B-97F9CB7CBE8C}" srcOrd="1" destOrd="0" presId="urn:microsoft.com/office/officeart/2005/8/layout/bProcess3"/>
    <dgm:cxn modelId="{F4F3F9C1-56E1-4035-ABB7-6DFD8F322DA6}" srcId="{0B8EC424-8B81-4EF8-A183-DC400CE75595}" destId="{F0E750B0-9CDD-4F2C-998A-7CA5746FC3EA}" srcOrd="1" destOrd="0" parTransId="{D8A78E82-0C3F-4373-83DD-7699E0A1B3A4}" sibTransId="{A8B2F90A-18B0-4E76-AB0A-3E3C0F1666C6}"/>
    <dgm:cxn modelId="{1846D8CE-7C70-414C-A02A-01B4100C1844}" type="presOf" srcId="{F1B43F71-BE5D-46ED-A3A7-E35E041B4F67}" destId="{068FD8B6-FE8D-453F-99B9-E0EFFADB0DDD}" srcOrd="1" destOrd="0" presId="urn:microsoft.com/office/officeart/2005/8/layout/bProcess3"/>
    <dgm:cxn modelId="{091689D6-E49F-49DD-9411-97DEA425B1E5}" type="presOf" srcId="{58E37522-889F-48F6-981A-0DB324E78A73}" destId="{9550432E-6313-41A0-A54D-E584B04B4398}" srcOrd="1" destOrd="0" presId="urn:microsoft.com/office/officeart/2005/8/layout/bProcess3"/>
    <dgm:cxn modelId="{AD7958D8-C0CF-48BB-BF8F-F1A749239A27}" type="presOf" srcId="{4531F64C-28A6-4214-A25A-4BA192F7C665}" destId="{99C912FD-D4A5-44B9-A695-0E2E553E0919}" srcOrd="1" destOrd="0" presId="urn:microsoft.com/office/officeart/2005/8/layout/bProcess3"/>
    <dgm:cxn modelId="{8F5DA5D8-E575-4E04-AB16-B6F25670D89A}" type="presOf" srcId="{58E37522-889F-48F6-981A-0DB324E78A73}" destId="{F68969A8-113D-4558-8619-FB5F16B3DD90}" srcOrd="0" destOrd="0" presId="urn:microsoft.com/office/officeart/2005/8/layout/bProcess3"/>
    <dgm:cxn modelId="{D80704E2-70CB-4C47-BA74-BE08D9D6888B}" type="presOf" srcId="{4531F64C-28A6-4214-A25A-4BA192F7C665}" destId="{99C1DE37-01A9-47C9-936A-65E57245418E}" srcOrd="0" destOrd="0" presId="urn:microsoft.com/office/officeart/2005/8/layout/bProcess3"/>
    <dgm:cxn modelId="{CD6C0CEA-B3BB-4F50-AB68-B0892A3EFE21}" srcId="{0B8EC424-8B81-4EF8-A183-DC400CE75595}" destId="{0D9C1137-84B9-4A6E-9CE9-9DE9046BE52B}" srcOrd="0" destOrd="0" parTransId="{CC77D7C0-C7FF-4523-8179-482E2AB1C9ED}" sibTransId="{7607DC0C-EE39-4362-9E80-25BBB937D021}"/>
    <dgm:cxn modelId="{FF8982FF-8AE7-4260-9758-743F45B663F0}" type="presOf" srcId="{AE044B29-E5F1-49AE-B1E9-DC66600FA7B6}" destId="{3BC017A2-9257-41C3-BEAB-7FC692DF4029}" srcOrd="0" destOrd="0" presId="urn:microsoft.com/office/officeart/2005/8/layout/bProcess3"/>
    <dgm:cxn modelId="{CBDD49BC-0623-4A5B-8988-52154439544C}" type="presParOf" srcId="{3DFBFA45-DCFD-4840-B8E8-56B3AD32364C}" destId="{59720479-4ABB-4078-81EB-7304ABDEC896}" srcOrd="0" destOrd="0" presId="urn:microsoft.com/office/officeart/2005/8/layout/bProcess3"/>
    <dgm:cxn modelId="{49E5704E-ACE6-4B96-89E4-D916EA17115E}" type="presParOf" srcId="{3DFBFA45-DCFD-4840-B8E8-56B3AD32364C}" destId="{E6FCD84C-2095-4CFC-A162-6F06A2E2515D}" srcOrd="1" destOrd="0" presId="urn:microsoft.com/office/officeart/2005/8/layout/bProcess3"/>
    <dgm:cxn modelId="{7B9E715C-A0CE-4D8F-838A-58C2A443485B}" type="presParOf" srcId="{E6FCD84C-2095-4CFC-A162-6F06A2E2515D}" destId="{2949B29D-AB00-4014-A17F-DC2F69FA6F57}" srcOrd="0" destOrd="0" presId="urn:microsoft.com/office/officeart/2005/8/layout/bProcess3"/>
    <dgm:cxn modelId="{23D5D0C9-8C6D-4A7D-9237-72EAD7BC7088}" type="presParOf" srcId="{3DFBFA45-DCFD-4840-B8E8-56B3AD32364C}" destId="{F15EDD5D-2C20-4453-8BF3-4923153F9695}" srcOrd="2" destOrd="0" presId="urn:microsoft.com/office/officeart/2005/8/layout/bProcess3"/>
    <dgm:cxn modelId="{BBCD9D79-DB66-4AD9-BEFA-36DC3D91275E}" type="presParOf" srcId="{3DFBFA45-DCFD-4840-B8E8-56B3AD32364C}" destId="{482D9ED4-EF4D-4BB1-8F47-2A8E43470191}" srcOrd="3" destOrd="0" presId="urn:microsoft.com/office/officeart/2005/8/layout/bProcess3"/>
    <dgm:cxn modelId="{761D33B3-AB7B-47B0-B469-9FAB68E8B7F3}" type="presParOf" srcId="{482D9ED4-EF4D-4BB1-8F47-2A8E43470191}" destId="{16A628C1-B46A-45F7-860C-82DDF7D7964A}" srcOrd="0" destOrd="0" presId="urn:microsoft.com/office/officeart/2005/8/layout/bProcess3"/>
    <dgm:cxn modelId="{E6509288-13F2-4082-A6A6-6EDE03D23A61}" type="presParOf" srcId="{3DFBFA45-DCFD-4840-B8E8-56B3AD32364C}" destId="{F176382B-3BE1-4863-A214-B14C1821558F}" srcOrd="4" destOrd="0" presId="urn:microsoft.com/office/officeart/2005/8/layout/bProcess3"/>
    <dgm:cxn modelId="{AC6BB3D1-8566-49BB-8A24-9D1BBD62CF9B}" type="presParOf" srcId="{3DFBFA45-DCFD-4840-B8E8-56B3AD32364C}" destId="{99C1DE37-01A9-47C9-936A-65E57245418E}" srcOrd="5" destOrd="0" presId="urn:microsoft.com/office/officeart/2005/8/layout/bProcess3"/>
    <dgm:cxn modelId="{546CFA4D-5582-4E74-B295-3DFA0F21DD2F}" type="presParOf" srcId="{99C1DE37-01A9-47C9-936A-65E57245418E}" destId="{99C912FD-D4A5-44B9-A695-0E2E553E0919}" srcOrd="0" destOrd="0" presId="urn:microsoft.com/office/officeart/2005/8/layout/bProcess3"/>
    <dgm:cxn modelId="{15152647-2C86-4848-B778-4EEE7FB6DCE2}" type="presParOf" srcId="{3DFBFA45-DCFD-4840-B8E8-56B3AD32364C}" destId="{3BC017A2-9257-41C3-BEAB-7FC692DF4029}" srcOrd="6" destOrd="0" presId="urn:microsoft.com/office/officeart/2005/8/layout/bProcess3"/>
    <dgm:cxn modelId="{1D0F51F9-3013-4813-8B80-D1F00DA1D2FC}" type="presParOf" srcId="{3DFBFA45-DCFD-4840-B8E8-56B3AD32364C}" destId="{35FEE76E-6BCC-4C40-B169-9E3C63B8387C}" srcOrd="7" destOrd="0" presId="urn:microsoft.com/office/officeart/2005/8/layout/bProcess3"/>
    <dgm:cxn modelId="{529B2730-C4F1-4D8E-9476-0557AC8D6356}" type="presParOf" srcId="{35FEE76E-6BCC-4C40-B169-9E3C63B8387C}" destId="{4B1D7DC7-FA58-4D9F-9D6C-62A1862EA236}" srcOrd="0" destOrd="0" presId="urn:microsoft.com/office/officeart/2005/8/layout/bProcess3"/>
    <dgm:cxn modelId="{7EED4F06-CD2B-4506-A98E-FA391651709C}" type="presParOf" srcId="{3DFBFA45-DCFD-4840-B8E8-56B3AD32364C}" destId="{6748471E-9DF8-41DB-8FCC-84284B27BB0C}" srcOrd="8" destOrd="0" presId="urn:microsoft.com/office/officeart/2005/8/layout/bProcess3"/>
    <dgm:cxn modelId="{41C0F0E7-75B5-444E-BB13-DA64FAADAF68}" type="presParOf" srcId="{3DFBFA45-DCFD-4840-B8E8-56B3AD32364C}" destId="{FC833AAF-E8E8-48BD-9B96-ECDCE09ACE59}" srcOrd="9" destOrd="0" presId="urn:microsoft.com/office/officeart/2005/8/layout/bProcess3"/>
    <dgm:cxn modelId="{871EC975-123D-4A4D-8CF3-A49FD98611BB}" type="presParOf" srcId="{FC833AAF-E8E8-48BD-9B96-ECDCE09ACE59}" destId="{068FD8B6-FE8D-453F-99B9-E0EFFADB0DDD}" srcOrd="0" destOrd="0" presId="urn:microsoft.com/office/officeart/2005/8/layout/bProcess3"/>
    <dgm:cxn modelId="{516F26D9-D26F-4346-A32F-83C3821C352A}" type="presParOf" srcId="{3DFBFA45-DCFD-4840-B8E8-56B3AD32364C}" destId="{F4AE48CB-F703-4CD2-8DB8-43E1F5043CFB}" srcOrd="10" destOrd="0" presId="urn:microsoft.com/office/officeart/2005/8/layout/bProcess3"/>
    <dgm:cxn modelId="{69D9E68C-E8E8-4DDB-8E3D-23F40DF3C59A}" type="presParOf" srcId="{3DFBFA45-DCFD-4840-B8E8-56B3AD32364C}" destId="{F68969A8-113D-4558-8619-FB5F16B3DD90}" srcOrd="11" destOrd="0" presId="urn:microsoft.com/office/officeart/2005/8/layout/bProcess3"/>
    <dgm:cxn modelId="{4EC10D9B-76EB-4B3E-B1E2-D96764963F6F}" type="presParOf" srcId="{F68969A8-113D-4558-8619-FB5F16B3DD90}" destId="{9550432E-6313-41A0-A54D-E584B04B4398}" srcOrd="0" destOrd="0" presId="urn:microsoft.com/office/officeart/2005/8/layout/bProcess3"/>
    <dgm:cxn modelId="{E3C037AD-8D65-44B2-9C67-CEB5F2A755BF}" type="presParOf" srcId="{3DFBFA45-DCFD-4840-B8E8-56B3AD32364C}" destId="{AE7EC47C-8704-4C11-A033-BB82F739AA87}" srcOrd="12" destOrd="0" presId="urn:microsoft.com/office/officeart/2005/8/layout/bProcess3"/>
    <dgm:cxn modelId="{8A767DFB-7841-408B-B73C-5F719B57E269}" type="presParOf" srcId="{3DFBFA45-DCFD-4840-B8E8-56B3AD32364C}" destId="{1FA8CB05-9EE1-4173-AE89-E11EC8F0763F}" srcOrd="13" destOrd="0" presId="urn:microsoft.com/office/officeart/2005/8/layout/bProcess3"/>
    <dgm:cxn modelId="{12AF5E64-7F20-4D05-9F10-6738125B1DD5}" type="presParOf" srcId="{1FA8CB05-9EE1-4173-AE89-E11EC8F0763F}" destId="{B0C75A0F-6603-4969-808B-97F9CB7CBE8C}" srcOrd="0" destOrd="0" presId="urn:microsoft.com/office/officeart/2005/8/layout/bProcess3"/>
    <dgm:cxn modelId="{81C3839A-F994-4DC2-A59D-6B1E3D972195}" type="presParOf" srcId="{3DFBFA45-DCFD-4840-B8E8-56B3AD32364C}" destId="{8AE83A52-9FD8-4BFA-B74C-C5505A14B34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28712-755F-4F83-83B2-74D90F674C88}">
      <dsp:nvSpPr>
        <dsp:cNvPr id="0" name=""/>
        <dsp:cNvSpPr/>
      </dsp:nvSpPr>
      <dsp:spPr>
        <a:xfrm>
          <a:off x="6963564" y="1414462"/>
          <a:ext cx="1657349" cy="828674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 panose="020F0302020204030204"/>
            </a:rPr>
            <a:t>Consolidated data</a:t>
          </a:r>
          <a:endParaRPr lang="en-GB" sz="2200" kern="1200"/>
        </a:p>
      </dsp:txBody>
      <dsp:txXfrm>
        <a:off x="6987835" y="1438733"/>
        <a:ext cx="1608807" cy="780132"/>
      </dsp:txXfrm>
    </dsp:sp>
    <dsp:sp modelId="{D55E87EB-FBDF-4E0C-8482-829F52E2EC58}">
      <dsp:nvSpPr>
        <dsp:cNvPr id="0" name=""/>
        <dsp:cNvSpPr/>
      </dsp:nvSpPr>
      <dsp:spPr>
        <a:xfrm rot="12942401">
          <a:off x="6223887" y="1570165"/>
          <a:ext cx="816413" cy="40781"/>
        </a:xfrm>
        <a:custGeom>
          <a:avLst/>
          <a:gdLst/>
          <a:ahLst/>
          <a:cxnLst/>
          <a:rect l="0" t="0" r="0" b="0"/>
          <a:pathLst>
            <a:path>
              <a:moveTo>
                <a:pt x="0" y="20390"/>
              </a:moveTo>
              <a:lnTo>
                <a:pt x="816413" y="20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611684" y="1570145"/>
        <a:ext cx="40820" cy="40820"/>
      </dsp:txXfrm>
    </dsp:sp>
    <dsp:sp modelId="{5EF0ED0E-6E0E-4DE8-8B25-7340C85816A1}">
      <dsp:nvSpPr>
        <dsp:cNvPr id="0" name=""/>
        <dsp:cNvSpPr/>
      </dsp:nvSpPr>
      <dsp:spPr>
        <a:xfrm>
          <a:off x="4643274" y="937974"/>
          <a:ext cx="1657349" cy="82867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 panose="020F0302020204030204"/>
            </a:rPr>
            <a:t>CSV</a:t>
          </a:r>
          <a:endParaRPr lang="en-GB" sz="2200" kern="1200"/>
        </a:p>
      </dsp:txBody>
      <dsp:txXfrm>
        <a:off x="4667545" y="962245"/>
        <a:ext cx="1608807" cy="780132"/>
      </dsp:txXfrm>
    </dsp:sp>
    <dsp:sp modelId="{76673D66-686E-421F-AD6A-3A940593DC3D}">
      <dsp:nvSpPr>
        <dsp:cNvPr id="0" name=""/>
        <dsp:cNvSpPr/>
      </dsp:nvSpPr>
      <dsp:spPr>
        <a:xfrm rot="10800000">
          <a:off x="3980334" y="1331921"/>
          <a:ext cx="662939" cy="40781"/>
        </a:xfrm>
        <a:custGeom>
          <a:avLst/>
          <a:gdLst/>
          <a:ahLst/>
          <a:cxnLst/>
          <a:rect l="0" t="0" r="0" b="0"/>
          <a:pathLst>
            <a:path>
              <a:moveTo>
                <a:pt x="0" y="20390"/>
              </a:moveTo>
              <a:lnTo>
                <a:pt x="662939" y="20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95230" y="1335738"/>
        <a:ext cx="33146" cy="33146"/>
      </dsp:txXfrm>
    </dsp:sp>
    <dsp:sp modelId="{64825325-A90B-46FD-B250-9BE8CB65A592}">
      <dsp:nvSpPr>
        <dsp:cNvPr id="0" name=""/>
        <dsp:cNvSpPr/>
      </dsp:nvSpPr>
      <dsp:spPr>
        <a:xfrm>
          <a:off x="2322984" y="937974"/>
          <a:ext cx="1657349" cy="82867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 panose="020F0302020204030204"/>
            </a:rPr>
            <a:t>JSON</a:t>
          </a:r>
          <a:endParaRPr lang="en-GB" sz="2200" kern="1200"/>
        </a:p>
      </dsp:txBody>
      <dsp:txXfrm>
        <a:off x="2347255" y="962245"/>
        <a:ext cx="1608807" cy="780132"/>
      </dsp:txXfrm>
    </dsp:sp>
    <dsp:sp modelId="{1029DECF-2F44-4921-B99A-30F1DEE2EC36}">
      <dsp:nvSpPr>
        <dsp:cNvPr id="0" name=""/>
        <dsp:cNvSpPr/>
      </dsp:nvSpPr>
      <dsp:spPr>
        <a:xfrm rot="10800000">
          <a:off x="1660044" y="1331921"/>
          <a:ext cx="662939" cy="40781"/>
        </a:xfrm>
        <a:custGeom>
          <a:avLst/>
          <a:gdLst/>
          <a:ahLst/>
          <a:cxnLst/>
          <a:rect l="0" t="0" r="0" b="0"/>
          <a:pathLst>
            <a:path>
              <a:moveTo>
                <a:pt x="0" y="20390"/>
              </a:moveTo>
              <a:lnTo>
                <a:pt x="662939" y="20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1974941" y="1335738"/>
        <a:ext cx="33146" cy="33146"/>
      </dsp:txXfrm>
    </dsp:sp>
    <dsp:sp modelId="{36694246-7768-4C67-9218-64892031F65F}">
      <dsp:nvSpPr>
        <dsp:cNvPr id="0" name=""/>
        <dsp:cNvSpPr/>
      </dsp:nvSpPr>
      <dsp:spPr>
        <a:xfrm>
          <a:off x="2694" y="937974"/>
          <a:ext cx="1657349" cy="82867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SpaceX API rest</a:t>
          </a:r>
        </a:p>
      </dsp:txBody>
      <dsp:txXfrm>
        <a:off x="26965" y="962245"/>
        <a:ext cx="1608807" cy="780132"/>
      </dsp:txXfrm>
    </dsp:sp>
    <dsp:sp modelId="{E734822F-17E0-475C-BBAB-7D8D98C6D3E5}">
      <dsp:nvSpPr>
        <dsp:cNvPr id="0" name=""/>
        <dsp:cNvSpPr/>
      </dsp:nvSpPr>
      <dsp:spPr>
        <a:xfrm rot="8657599">
          <a:off x="6223887" y="2046653"/>
          <a:ext cx="816413" cy="40781"/>
        </a:xfrm>
        <a:custGeom>
          <a:avLst/>
          <a:gdLst/>
          <a:ahLst/>
          <a:cxnLst/>
          <a:rect l="0" t="0" r="0" b="0"/>
          <a:pathLst>
            <a:path>
              <a:moveTo>
                <a:pt x="0" y="20390"/>
              </a:moveTo>
              <a:lnTo>
                <a:pt x="816413" y="20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611684" y="2046633"/>
        <a:ext cx="40820" cy="40820"/>
      </dsp:txXfrm>
    </dsp:sp>
    <dsp:sp modelId="{D334C236-A65C-4CBC-9402-9AD715E4A4E9}">
      <dsp:nvSpPr>
        <dsp:cNvPr id="0" name=""/>
        <dsp:cNvSpPr/>
      </dsp:nvSpPr>
      <dsp:spPr>
        <a:xfrm>
          <a:off x="4643274" y="1890950"/>
          <a:ext cx="1657349" cy="828674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 panose="020F0302020204030204"/>
            </a:rPr>
            <a:t>CSV</a:t>
          </a:r>
          <a:endParaRPr lang="en-GB" sz="2200" kern="1200"/>
        </a:p>
      </dsp:txBody>
      <dsp:txXfrm>
        <a:off x="4667545" y="1915221"/>
        <a:ext cx="1608807" cy="780132"/>
      </dsp:txXfrm>
    </dsp:sp>
    <dsp:sp modelId="{8A4C8F76-B5D3-4993-B073-C9D627C29534}">
      <dsp:nvSpPr>
        <dsp:cNvPr id="0" name=""/>
        <dsp:cNvSpPr/>
      </dsp:nvSpPr>
      <dsp:spPr>
        <a:xfrm rot="10800000">
          <a:off x="3980334" y="2284897"/>
          <a:ext cx="662939" cy="40781"/>
        </a:xfrm>
        <a:custGeom>
          <a:avLst/>
          <a:gdLst/>
          <a:ahLst/>
          <a:cxnLst/>
          <a:rect l="0" t="0" r="0" b="0"/>
          <a:pathLst>
            <a:path>
              <a:moveTo>
                <a:pt x="0" y="20390"/>
              </a:moveTo>
              <a:lnTo>
                <a:pt x="662939" y="20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95230" y="2288714"/>
        <a:ext cx="33146" cy="33146"/>
      </dsp:txXfrm>
    </dsp:sp>
    <dsp:sp modelId="{3A2965B4-84DF-46E8-9AD7-5EDC8DCCAB48}">
      <dsp:nvSpPr>
        <dsp:cNvPr id="0" name=""/>
        <dsp:cNvSpPr/>
      </dsp:nvSpPr>
      <dsp:spPr>
        <a:xfrm>
          <a:off x="2322984" y="1890950"/>
          <a:ext cx="1657349" cy="828674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err="1">
              <a:latin typeface="Calibri Light" panose="020F0302020204030204"/>
            </a:rPr>
            <a:t>BeautifulSoup</a:t>
          </a:r>
        </a:p>
      </dsp:txBody>
      <dsp:txXfrm>
        <a:off x="2347255" y="1915221"/>
        <a:ext cx="1608807" cy="780132"/>
      </dsp:txXfrm>
    </dsp:sp>
    <dsp:sp modelId="{C06CF2E2-D53A-48AC-B1F6-C53B043C7A4E}">
      <dsp:nvSpPr>
        <dsp:cNvPr id="0" name=""/>
        <dsp:cNvSpPr/>
      </dsp:nvSpPr>
      <dsp:spPr>
        <a:xfrm rot="10800000">
          <a:off x="1660044" y="2284897"/>
          <a:ext cx="662939" cy="40781"/>
        </a:xfrm>
        <a:custGeom>
          <a:avLst/>
          <a:gdLst/>
          <a:ahLst/>
          <a:cxnLst/>
          <a:rect l="0" t="0" r="0" b="0"/>
          <a:pathLst>
            <a:path>
              <a:moveTo>
                <a:pt x="0" y="20390"/>
              </a:moveTo>
              <a:lnTo>
                <a:pt x="662939" y="203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1974941" y="2288714"/>
        <a:ext cx="33146" cy="33146"/>
      </dsp:txXfrm>
    </dsp:sp>
    <dsp:sp modelId="{4E605E12-86CE-4F56-9925-4C5D7BE59C72}">
      <dsp:nvSpPr>
        <dsp:cNvPr id="0" name=""/>
        <dsp:cNvSpPr/>
      </dsp:nvSpPr>
      <dsp:spPr>
        <a:xfrm>
          <a:off x="2694" y="1890950"/>
          <a:ext cx="1657349" cy="828674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 panose="020F0302020204030204"/>
            </a:rPr>
            <a:t>Wikipedia</a:t>
          </a:r>
        </a:p>
      </dsp:txBody>
      <dsp:txXfrm>
        <a:off x="26965" y="1915221"/>
        <a:ext cx="1608807" cy="780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CD84C-2095-4CFC-A162-6F06A2E2515D}">
      <dsp:nvSpPr>
        <dsp:cNvPr id="0" name=""/>
        <dsp:cNvSpPr/>
      </dsp:nvSpPr>
      <dsp:spPr>
        <a:xfrm>
          <a:off x="1892729" y="997583"/>
          <a:ext cx="404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7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84214" y="1041126"/>
        <a:ext cx="21766" cy="4353"/>
      </dsp:txXfrm>
    </dsp:sp>
    <dsp:sp modelId="{59720479-4ABB-4078-81EB-7304ABDEC896}">
      <dsp:nvSpPr>
        <dsp:cNvPr id="0" name=""/>
        <dsp:cNvSpPr/>
      </dsp:nvSpPr>
      <dsp:spPr>
        <a:xfrm>
          <a:off x="1767" y="475474"/>
          <a:ext cx="1892762" cy="1135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"/>
              <a:ea typeface="Calibri"/>
              <a:cs typeface="Calibri"/>
            </a:rPr>
            <a:t>check </a:t>
          </a:r>
          <a:r>
            <a:rPr lang="en-GB" sz="1800" b="1" kern="1200">
              <a:latin typeface="Calibri"/>
              <a:ea typeface="Calibri"/>
              <a:cs typeface="Calibri"/>
            </a:rPr>
            <a:t>missing values</a:t>
          </a:r>
        </a:p>
      </dsp:txBody>
      <dsp:txXfrm>
        <a:off x="1767" y="475474"/>
        <a:ext cx="1892762" cy="1135657"/>
      </dsp:txXfrm>
    </dsp:sp>
    <dsp:sp modelId="{482D9ED4-EF4D-4BB1-8F47-2A8E43470191}">
      <dsp:nvSpPr>
        <dsp:cNvPr id="0" name=""/>
        <dsp:cNvSpPr/>
      </dsp:nvSpPr>
      <dsp:spPr>
        <a:xfrm>
          <a:off x="4220827" y="997583"/>
          <a:ext cx="404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7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12312" y="1041126"/>
        <a:ext cx="21766" cy="4353"/>
      </dsp:txXfrm>
    </dsp:sp>
    <dsp:sp modelId="{F15EDD5D-2C20-4453-8BF3-4923153F9695}">
      <dsp:nvSpPr>
        <dsp:cNvPr id="0" name=""/>
        <dsp:cNvSpPr/>
      </dsp:nvSpPr>
      <dsp:spPr>
        <a:xfrm>
          <a:off x="2329865" y="475474"/>
          <a:ext cx="1892762" cy="1135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"/>
              <a:ea typeface="Calibri"/>
              <a:cs typeface="Calibri"/>
            </a:rPr>
            <a:t>column </a:t>
          </a:r>
          <a:r>
            <a:rPr lang="en-GB" sz="1800" b="1" kern="1200">
              <a:latin typeface="Calibri"/>
              <a:ea typeface="Calibri"/>
              <a:cs typeface="Calibri"/>
            </a:rPr>
            <a:t>data types</a:t>
          </a:r>
          <a:r>
            <a:rPr lang="en-GB" sz="1800" kern="1200">
              <a:latin typeface="Calibri"/>
              <a:ea typeface="Calibri"/>
              <a:cs typeface="Calibri"/>
            </a:rPr>
            <a:t> in the df</a:t>
          </a:r>
        </a:p>
      </dsp:txBody>
      <dsp:txXfrm>
        <a:off x="2329865" y="475474"/>
        <a:ext cx="1892762" cy="1135657"/>
      </dsp:txXfrm>
    </dsp:sp>
    <dsp:sp modelId="{99C1DE37-01A9-47C9-936A-65E57245418E}">
      <dsp:nvSpPr>
        <dsp:cNvPr id="0" name=""/>
        <dsp:cNvSpPr/>
      </dsp:nvSpPr>
      <dsp:spPr>
        <a:xfrm>
          <a:off x="6548925" y="997583"/>
          <a:ext cx="404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7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0410" y="1041126"/>
        <a:ext cx="21766" cy="4353"/>
      </dsp:txXfrm>
    </dsp:sp>
    <dsp:sp modelId="{F176382B-3BE1-4863-A214-B14C1821558F}">
      <dsp:nvSpPr>
        <dsp:cNvPr id="0" name=""/>
        <dsp:cNvSpPr/>
      </dsp:nvSpPr>
      <dsp:spPr>
        <a:xfrm>
          <a:off x="4657963" y="475474"/>
          <a:ext cx="1892762" cy="1135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"/>
              <a:ea typeface="Calibri"/>
              <a:cs typeface="Calibri"/>
            </a:rPr>
            <a:t>calculate the </a:t>
          </a:r>
          <a:r>
            <a:rPr lang="en-GB" sz="1800" b="1" kern="1200">
              <a:latin typeface="Calibri"/>
              <a:ea typeface="Calibri"/>
              <a:cs typeface="Calibri"/>
            </a:rPr>
            <a:t>launches per site</a:t>
          </a:r>
        </a:p>
      </dsp:txBody>
      <dsp:txXfrm>
        <a:off x="4657963" y="475474"/>
        <a:ext cx="1892762" cy="1135657"/>
      </dsp:txXfrm>
    </dsp:sp>
    <dsp:sp modelId="{35FEE76E-6BCC-4C40-B169-9E3C63B8387C}">
      <dsp:nvSpPr>
        <dsp:cNvPr id="0" name=""/>
        <dsp:cNvSpPr/>
      </dsp:nvSpPr>
      <dsp:spPr>
        <a:xfrm>
          <a:off x="948148" y="1609332"/>
          <a:ext cx="6984294" cy="404735"/>
        </a:xfrm>
        <a:custGeom>
          <a:avLst/>
          <a:gdLst/>
          <a:ahLst/>
          <a:cxnLst/>
          <a:rect l="0" t="0" r="0" b="0"/>
          <a:pathLst>
            <a:path>
              <a:moveTo>
                <a:pt x="6984294" y="0"/>
              </a:moveTo>
              <a:lnTo>
                <a:pt x="6984294" y="219467"/>
              </a:lnTo>
              <a:lnTo>
                <a:pt x="0" y="219467"/>
              </a:lnTo>
              <a:lnTo>
                <a:pt x="0" y="4047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65349" y="1809523"/>
        <a:ext cx="349892" cy="4353"/>
      </dsp:txXfrm>
    </dsp:sp>
    <dsp:sp modelId="{3BC017A2-9257-41C3-BEAB-7FC692DF4029}">
      <dsp:nvSpPr>
        <dsp:cNvPr id="0" name=""/>
        <dsp:cNvSpPr/>
      </dsp:nvSpPr>
      <dsp:spPr>
        <a:xfrm>
          <a:off x="6986061" y="475474"/>
          <a:ext cx="1892762" cy="1135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"/>
              <a:ea typeface="Calibri"/>
              <a:cs typeface="Calibri"/>
            </a:rPr>
            <a:t>count the </a:t>
          </a:r>
          <a:r>
            <a:rPr lang="en-GB" sz="1800" b="1" kern="1200">
              <a:latin typeface="Calibri"/>
              <a:ea typeface="Calibri"/>
              <a:cs typeface="Calibri"/>
            </a:rPr>
            <a:t>occurrence of each orbit</a:t>
          </a:r>
        </a:p>
      </dsp:txBody>
      <dsp:txXfrm>
        <a:off x="6986061" y="475474"/>
        <a:ext cx="1892762" cy="1135657"/>
      </dsp:txXfrm>
    </dsp:sp>
    <dsp:sp modelId="{FC833AAF-E8E8-48BD-9B96-ECDCE09ACE59}">
      <dsp:nvSpPr>
        <dsp:cNvPr id="0" name=""/>
        <dsp:cNvSpPr/>
      </dsp:nvSpPr>
      <dsp:spPr>
        <a:xfrm>
          <a:off x="1892729" y="2568576"/>
          <a:ext cx="404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7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84214" y="2612119"/>
        <a:ext cx="21766" cy="4353"/>
      </dsp:txXfrm>
    </dsp:sp>
    <dsp:sp modelId="{6748471E-9DF8-41DB-8FCC-84284B27BB0C}">
      <dsp:nvSpPr>
        <dsp:cNvPr id="0" name=""/>
        <dsp:cNvSpPr/>
      </dsp:nvSpPr>
      <dsp:spPr>
        <a:xfrm>
          <a:off x="1767" y="2046467"/>
          <a:ext cx="1892762" cy="1135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"/>
              <a:ea typeface="Calibri"/>
              <a:cs typeface="Calibri"/>
            </a:rPr>
            <a:t>calculate the </a:t>
          </a:r>
          <a:r>
            <a:rPr lang="en-GB" sz="1800" b="1" kern="1200">
              <a:latin typeface="Calibri"/>
              <a:ea typeface="Calibri"/>
              <a:cs typeface="Calibri"/>
            </a:rPr>
            <a:t>outcome per orbit type</a:t>
          </a:r>
        </a:p>
      </dsp:txBody>
      <dsp:txXfrm>
        <a:off x="1767" y="2046467"/>
        <a:ext cx="1892762" cy="1135657"/>
      </dsp:txXfrm>
    </dsp:sp>
    <dsp:sp modelId="{F68969A8-113D-4558-8619-FB5F16B3DD90}">
      <dsp:nvSpPr>
        <dsp:cNvPr id="0" name=""/>
        <dsp:cNvSpPr/>
      </dsp:nvSpPr>
      <dsp:spPr>
        <a:xfrm>
          <a:off x="4220827" y="2568576"/>
          <a:ext cx="404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7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12312" y="2612119"/>
        <a:ext cx="21766" cy="4353"/>
      </dsp:txXfrm>
    </dsp:sp>
    <dsp:sp modelId="{F4AE48CB-F703-4CD2-8DB8-43E1F5043CFB}">
      <dsp:nvSpPr>
        <dsp:cNvPr id="0" name=""/>
        <dsp:cNvSpPr/>
      </dsp:nvSpPr>
      <dsp:spPr>
        <a:xfrm>
          <a:off x="2329865" y="2046467"/>
          <a:ext cx="1892762" cy="1135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>
              <a:latin typeface="Calibri"/>
              <a:ea typeface="Calibri"/>
              <a:cs typeface="Calibri"/>
            </a:rPr>
            <a:t>label </a:t>
          </a:r>
          <a:r>
            <a:rPr lang="en-GB" sz="1800" kern="1200">
              <a:latin typeface="Calibri"/>
              <a:ea typeface="Calibri"/>
              <a:cs typeface="Calibri"/>
            </a:rPr>
            <a:t>the landing outcomes </a:t>
          </a:r>
          <a:r>
            <a:rPr lang="en-GB" sz="1800" b="1" kern="1200">
              <a:latin typeface="Calibri"/>
              <a:ea typeface="Calibri"/>
              <a:cs typeface="Calibri"/>
            </a:rPr>
            <a:t>(0=fail, 1 success)</a:t>
          </a:r>
        </a:p>
      </dsp:txBody>
      <dsp:txXfrm>
        <a:off x="2329865" y="2046467"/>
        <a:ext cx="1892762" cy="1135657"/>
      </dsp:txXfrm>
    </dsp:sp>
    <dsp:sp modelId="{1FA8CB05-9EE1-4173-AE89-E11EC8F0763F}">
      <dsp:nvSpPr>
        <dsp:cNvPr id="0" name=""/>
        <dsp:cNvSpPr/>
      </dsp:nvSpPr>
      <dsp:spPr>
        <a:xfrm>
          <a:off x="6548925" y="2568576"/>
          <a:ext cx="404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7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0410" y="2612119"/>
        <a:ext cx="21766" cy="4353"/>
      </dsp:txXfrm>
    </dsp:sp>
    <dsp:sp modelId="{AE7EC47C-8704-4C11-A033-BB82F739AA87}">
      <dsp:nvSpPr>
        <dsp:cNvPr id="0" name=""/>
        <dsp:cNvSpPr/>
      </dsp:nvSpPr>
      <dsp:spPr>
        <a:xfrm>
          <a:off x="4657963" y="2046467"/>
          <a:ext cx="1892762" cy="1135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Calibri"/>
              <a:ea typeface="Calibri"/>
              <a:cs typeface="Calibri"/>
            </a:rPr>
            <a:t>calculate the </a:t>
          </a:r>
          <a:r>
            <a:rPr lang="en-GB" sz="1800" b="1" kern="1200">
              <a:latin typeface="Calibri"/>
              <a:ea typeface="Calibri"/>
              <a:cs typeface="Calibri"/>
            </a:rPr>
            <a:t>success rate</a:t>
          </a:r>
        </a:p>
      </dsp:txBody>
      <dsp:txXfrm>
        <a:off x="4657963" y="2046467"/>
        <a:ext cx="1892762" cy="1135657"/>
      </dsp:txXfrm>
    </dsp:sp>
    <dsp:sp modelId="{8AE83A52-9FD8-4BFA-B74C-C5505A14B342}">
      <dsp:nvSpPr>
        <dsp:cNvPr id="0" name=""/>
        <dsp:cNvSpPr/>
      </dsp:nvSpPr>
      <dsp:spPr>
        <a:xfrm>
          <a:off x="6986061" y="2046467"/>
          <a:ext cx="1892762" cy="11356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>
              <a:latin typeface="Calibri"/>
              <a:ea typeface="Calibri"/>
              <a:cs typeface="Calibri"/>
            </a:rPr>
            <a:t>export to csv</a:t>
          </a:r>
        </a:p>
      </dsp:txBody>
      <dsp:txXfrm>
        <a:off x="6986061" y="2046467"/>
        <a:ext cx="1892762" cy="1135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Zdarec56/Applied-Data-Science-Capstone-Coursera-IBM/blob/main/labs-jupyter-spacex-Data%20wrangl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darec56/Applied-Data-Science-Capstone-Coursera-IBM/blob/main/IBM-DS0321EN-SkillsNetwork_labs_module_2_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darec56/Applied-Data-Science-Capstone-Coursera-IBM/blob/main/jupyter-labs-eda-sql-coursera_sqllite_FIN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darec56/Applied-Data-Science-Capstone-Coursera-IBM/blob/main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Zdarec56/Applied-Data-Science-Capstone-Coursera-IBM/blob/main/spacex_dash_app.py" TargetMode="Externa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darec56/Applied-Data-Science-Capstone-Coursera-IBM/blob/main/IBM-DS0321EN-SkillsNetwork_labs_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Zdarec56/Applied-Data-Science-Capstone-Coursera-IBM/blob/main/jupyter-labs-spacex-data-collection-api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Zdarec56/Applied-Data-Science-Capstone-Coursera-IBM/blob/main/jupyter-labs-webscraping2.ipynb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9363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Miguel Valentín-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Gamazo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Pontijas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1st-Jul-2023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96958"/>
            <a:ext cx="8975652" cy="8800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ea typeface="+mn-lt"/>
                <a:cs typeface="+mn-lt"/>
                <a:hlinkClick r:id="rId3"/>
              </a:rPr>
              <a:t>https://github.com/Zdarec56/Applied-Data-Science-Capstone-Coursera-IBM/blob/main/labs-jupyter-spacex-Data%20wrangling.ipynb</a:t>
            </a:r>
            <a:r>
              <a:rPr lang="en-US" sz="2200">
                <a:ea typeface="+mn-lt"/>
                <a:cs typeface="+mn-lt"/>
              </a:rPr>
              <a:t> 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FADE884B-D0A5-3B08-7963-8CA613993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570664"/>
              </p:ext>
            </p:extLst>
          </p:nvPr>
        </p:nvGraphicFramePr>
        <p:xfrm>
          <a:off x="1665112" y="1600200"/>
          <a:ext cx="888059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2306" y="5588588"/>
            <a:ext cx="9745589" cy="108696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ea typeface="+mn-lt"/>
                <a:cs typeface="+mn-lt"/>
                <a:hlinkClick r:id="rId3"/>
              </a:rPr>
              <a:t>https://github.com/Zdarec56/Applied-Data-Science-Capstone-Coursera-IBM/blob/main/IBM-DS0321EN-SkillsNetwork_labs_module_2_jupyter-labs-eda-dataviz.ipynb.jupyterlite.ipynb</a:t>
            </a:r>
            <a:r>
              <a:rPr lang="en-US" sz="1400">
                <a:ea typeface="+mn-lt"/>
                <a:cs typeface="+mn-lt"/>
              </a:rPr>
              <a:t> 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F109CB0-75AE-72C8-0F4C-E7F212B6A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445" y="1434236"/>
            <a:ext cx="2280213" cy="1952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76FCA9-4389-3F49-AD65-2645AA69DF27}"/>
              </a:ext>
            </a:extLst>
          </p:cNvPr>
          <p:cNvSpPr txBox="1"/>
          <p:nvPr/>
        </p:nvSpPr>
        <p:spPr>
          <a:xfrm>
            <a:off x="821659" y="1436594"/>
            <a:ext cx="78044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AutoNum type="arabicPeriod"/>
            </a:pPr>
            <a:r>
              <a:rPr lang="en-GB" sz="1400" dirty="0">
                <a:ea typeface="Calibri"/>
                <a:cs typeface="Calibri"/>
              </a:rPr>
              <a:t>Relationship btw. </a:t>
            </a:r>
            <a:r>
              <a:rPr lang="en-GB" sz="1400" b="1" dirty="0">
                <a:ea typeface="Calibri"/>
                <a:cs typeface="Calibri"/>
              </a:rPr>
              <a:t>flight number and launch site</a:t>
            </a:r>
            <a:r>
              <a:rPr lang="en-GB" sz="1400" dirty="0">
                <a:ea typeface="Calibri"/>
                <a:cs typeface="Calibri"/>
              </a:rPr>
              <a:t> (by class): how often was each site used and whether at the end or at the beginning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AC251-A709-2211-4E36-714D0F1FCD10}"/>
              </a:ext>
            </a:extLst>
          </p:cNvPr>
          <p:cNvSpPr txBox="1"/>
          <p:nvPr/>
        </p:nvSpPr>
        <p:spPr>
          <a:xfrm>
            <a:off x="817491" y="1955787"/>
            <a:ext cx="7811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ea typeface="Calibri"/>
                <a:cs typeface="Calibri"/>
              </a:rPr>
              <a:t>2. </a:t>
            </a:r>
            <a:r>
              <a:rPr lang="en-GB" sz="1400" b="1" dirty="0" err="1">
                <a:ea typeface="Calibri"/>
                <a:cs typeface="Calibri"/>
              </a:rPr>
              <a:t>Launchsite</a:t>
            </a:r>
            <a:r>
              <a:rPr lang="en-GB" sz="1400" b="1" dirty="0">
                <a:ea typeface="Calibri"/>
                <a:cs typeface="Calibri"/>
              </a:rPr>
              <a:t> vs. Payload mass.</a:t>
            </a:r>
            <a:r>
              <a:rPr lang="en-GB" sz="1400" dirty="0">
                <a:ea typeface="Calibri"/>
                <a:cs typeface="Calibri"/>
              </a:rPr>
              <a:t> From where were the heavy payloads launched (not from the second site)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3A63D-56A3-E9C3-CBDB-5EE3272F8C80}"/>
              </a:ext>
            </a:extLst>
          </p:cNvPr>
          <p:cNvSpPr txBox="1"/>
          <p:nvPr/>
        </p:nvSpPr>
        <p:spPr>
          <a:xfrm>
            <a:off x="814394" y="3943489"/>
            <a:ext cx="10116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ea typeface="Calibri"/>
                <a:cs typeface="Calibri"/>
              </a:rPr>
              <a:t>6. </a:t>
            </a:r>
            <a:r>
              <a:rPr lang="en-GB" sz="1400" b="1" dirty="0">
                <a:ea typeface="Calibri"/>
                <a:cs typeface="Calibri"/>
              </a:rPr>
              <a:t>Year and success rate</a:t>
            </a:r>
            <a:r>
              <a:rPr lang="en-GB" sz="1400" dirty="0">
                <a:ea typeface="Calibri"/>
                <a:cs typeface="Calibri"/>
              </a:rPr>
              <a:t>. The success rate improves with time (tendence)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D79501-0ABC-2794-A7E3-6660A52E52AD}"/>
              </a:ext>
            </a:extLst>
          </p:cNvPr>
          <p:cNvSpPr txBox="1"/>
          <p:nvPr/>
        </p:nvSpPr>
        <p:spPr>
          <a:xfrm>
            <a:off x="817133" y="3521228"/>
            <a:ext cx="90937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ea typeface="Calibri"/>
                <a:cs typeface="Calibri"/>
              </a:rPr>
              <a:t>5. P</a:t>
            </a:r>
            <a:r>
              <a:rPr lang="en-GB" sz="1400" b="1" dirty="0">
                <a:ea typeface="Calibri"/>
                <a:cs typeface="Calibri"/>
              </a:rPr>
              <a:t>ayload and orbit</a:t>
            </a:r>
            <a:r>
              <a:rPr lang="en-GB" sz="1400" dirty="0">
                <a:ea typeface="Calibri"/>
                <a:cs typeface="Calibri"/>
              </a:rPr>
              <a:t>. Which orbits are used for heavy or light payloads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9C7D82-002D-24F3-8467-DF2205B6B679}"/>
              </a:ext>
            </a:extLst>
          </p:cNvPr>
          <p:cNvSpPr txBox="1"/>
          <p:nvPr/>
        </p:nvSpPr>
        <p:spPr>
          <a:xfrm>
            <a:off x="816776" y="2919273"/>
            <a:ext cx="78107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ea typeface="Calibri"/>
                <a:cs typeface="Calibri"/>
              </a:rPr>
              <a:t>4. </a:t>
            </a:r>
            <a:r>
              <a:rPr lang="en-GB" sz="1400" b="1" dirty="0">
                <a:ea typeface="Calibri"/>
                <a:cs typeface="Calibri"/>
              </a:rPr>
              <a:t>Flight number and orbit</a:t>
            </a:r>
            <a:r>
              <a:rPr lang="en-GB" sz="1400" dirty="0">
                <a:ea typeface="Calibri"/>
                <a:cs typeface="Calibri"/>
              </a:rPr>
              <a:t>. Which orbits were used at the beginning and which were used more often  and success patterns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32D3E1-B5DC-DDD1-5D35-269C20D9EA32}"/>
              </a:ext>
            </a:extLst>
          </p:cNvPr>
          <p:cNvSpPr txBox="1"/>
          <p:nvPr/>
        </p:nvSpPr>
        <p:spPr>
          <a:xfrm>
            <a:off x="821897" y="2539523"/>
            <a:ext cx="60843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ea typeface="Calibri"/>
                <a:cs typeface="Calibri"/>
              </a:rPr>
              <a:t>3. </a:t>
            </a:r>
            <a:r>
              <a:rPr lang="en-GB" sz="1400" b="1" dirty="0">
                <a:ea typeface="Calibri"/>
                <a:cs typeface="Calibri"/>
              </a:rPr>
              <a:t>Orbit and class</a:t>
            </a:r>
            <a:r>
              <a:rPr lang="en-GB" sz="1400" dirty="0">
                <a:ea typeface="Calibri"/>
                <a:cs typeface="Calibri"/>
              </a:rPr>
              <a:t>. To show which orbits had higher success rate</a:t>
            </a:r>
          </a:p>
        </p:txBody>
      </p:sp>
      <p:pic>
        <p:nvPicPr>
          <p:cNvPr id="18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96074F0-7B72-4AFD-D752-F2A3B8679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808" y="3677814"/>
            <a:ext cx="2743200" cy="20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names of unique launch sites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Display records that start with CCA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Total payload mass by boosters launched by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Average payload mass carried by boosters F9 v. 1.1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Date of first successful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Name of boosters with success (drone ship) and mass btw. 4000-6000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Name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that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List of records which month number + "failure (drone ship)" + booster version +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launch_site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for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Count of successful landings between 04-06-2010 and 20-03-2017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ea typeface="+mn-lt"/>
                <a:cs typeface="+mn-lt"/>
                <a:hlinkClick r:id="rId3"/>
              </a:rPr>
              <a:t>https://github.com/Zdarec56/Applied-Data-Science-Capstone-Coursera-IBM/blob/main/jupyter-labs-eda-sql-coursera_sqllite_FINAL.ipynb</a:t>
            </a:r>
            <a:r>
              <a:rPr lang="en-US" sz="1400" dirty="0">
                <a:ea typeface="+mn-lt"/>
                <a:cs typeface="+mn-lt"/>
              </a:rPr>
              <a:t> 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objects were created to the maps: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Circles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label names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: to show 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 clusters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en-US" sz="2200">
                <a:solidFill>
                  <a:schemeClr val="accent6"/>
                </a:solidFill>
                <a:latin typeface="Abadi"/>
              </a:rPr>
              <a:t>green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>
                <a:solidFill>
                  <a:srgbClr val="FF0000"/>
                </a:solidFill>
                <a:latin typeface="Abadi"/>
              </a:rPr>
              <a:t>red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): summarize all </a:t>
            </a:r>
            <a:r>
              <a:rPr lang="en-US" sz="2200">
                <a:solidFill>
                  <a:schemeClr val="accent6"/>
                </a:solidFill>
                <a:latin typeface="Abadi"/>
              </a:rPr>
              <a:t>successful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and</a:t>
            </a:r>
            <a:r>
              <a:rPr lang="en-US" sz="2200">
                <a:solidFill>
                  <a:srgbClr val="FF0000"/>
                </a:solidFill>
                <a:latin typeface="Abadi"/>
              </a:rPr>
              <a:t> failed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Mouse position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: to show the latitude and longitude of pointer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Polylines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: to measure distances between launch site and roads, coast...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ea typeface="+mn-lt"/>
                <a:cs typeface="+mn-lt"/>
                <a:hlinkClick r:id="rId3"/>
              </a:rPr>
              <a:t>https://github.com/Zdarec56/Applied-Data-Science-Capstone-Coursera-IBM/blob/main/IBM-DS0321EN-SkillsNetwork_labs_module_3_lab_jupyter_launch_site_location.jupyterlite.ipynb</a:t>
            </a:r>
            <a:r>
              <a:rPr lang="en-US" sz="2200">
                <a:ea typeface="+mn-lt"/>
                <a:cs typeface="+mn-lt"/>
              </a:rPr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723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 menu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to select the launch site</a:t>
            </a:r>
            <a:endParaRPr lang="en-US" sz="220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to show successful launches per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to show success vs. failure of a specific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Slider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to select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Scatter plot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: correlation btw. Payload and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ea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33C3794B-A745-06BC-DF3F-FEA16F7D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103" y="1455726"/>
            <a:ext cx="4257793" cy="1905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2D543F-1E60-4765-A981-E4D4BD29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807" y="4449671"/>
            <a:ext cx="6694311" cy="2182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089348-C2AE-C1E2-1D03-A2E84FB5808D}"/>
              </a:ext>
            </a:extLst>
          </p:cNvPr>
          <p:cNvSpPr txBox="1"/>
          <p:nvPr/>
        </p:nvSpPr>
        <p:spPr>
          <a:xfrm>
            <a:off x="4731925" y="6378222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3D912-351F-BD34-EC35-1D128391365E}"/>
              </a:ext>
            </a:extLst>
          </p:cNvPr>
          <p:cNvSpPr txBox="1"/>
          <p:nvPr/>
        </p:nvSpPr>
        <p:spPr>
          <a:xfrm>
            <a:off x="1044223" y="5249333"/>
            <a:ext cx="44026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563C1"/>
                </a:solidFill>
                <a:ea typeface="Calibri"/>
                <a:cs typeface="Calibri"/>
                <a:hlinkClick r:id="rId5"/>
              </a:rPr>
              <a:t>https://github.com/Zdarec56/Applied-Data-Science-Capstone-Coursera-IBM/blob/main/spacex_dash_app.py</a:t>
            </a:r>
            <a:r>
              <a:rPr lang="en-US" sz="2000">
                <a:ea typeface="Calibri"/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4266695" cy="4848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Not all launch sites were suitable for all payload masses.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 improved with time (highest in the last years)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mass= 2928.4 kg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had slightly better accuracy but poorer prediction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KNN was in general the best. Had the same prediction score than SVM and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LogReg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, but slightly better accuracy.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E1744928-5DDF-ADBB-6C7D-3D886FA14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13" r="-101"/>
          <a:stretch/>
        </p:blipFill>
        <p:spPr>
          <a:xfrm>
            <a:off x="5070754" y="107827"/>
            <a:ext cx="7039823" cy="271560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530C8E4-6D78-C491-F4FC-9860596491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32" b="270"/>
          <a:stretch/>
        </p:blipFill>
        <p:spPr>
          <a:xfrm>
            <a:off x="5134196" y="2931065"/>
            <a:ext cx="5449744" cy="3462020"/>
          </a:xfrm>
          <a:prstGeom prst="rect">
            <a:avLst/>
          </a:prstGeom>
        </p:spPr>
      </p:pic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036E191-A043-2F0B-C632-15F33203DD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921" r="-86" b="903"/>
          <a:stretch/>
        </p:blipFill>
        <p:spPr>
          <a:xfrm>
            <a:off x="10792867" y="2934622"/>
            <a:ext cx="1311113" cy="34400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FBBE6-9A9F-2B58-2B1E-030793645CE7}"/>
              </a:ext>
            </a:extLst>
          </p:cNvPr>
          <p:cNvCxnSpPr/>
          <p:nvPr/>
        </p:nvCxnSpPr>
        <p:spPr>
          <a:xfrm flipV="1">
            <a:off x="4096215" y="2798957"/>
            <a:ext cx="1007327" cy="1148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7B8011-D6CB-865A-261C-8F31DBCDF25B}"/>
              </a:ext>
            </a:extLst>
          </p:cNvPr>
          <p:cNvCxnSpPr>
            <a:cxnSpLocks/>
          </p:cNvCxnSpPr>
          <p:nvPr/>
        </p:nvCxnSpPr>
        <p:spPr>
          <a:xfrm>
            <a:off x="4142679" y="3947531"/>
            <a:ext cx="951571" cy="2917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6218884"/>
            <a:ext cx="9745589" cy="10587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>
                <a:ea typeface="+mn-lt"/>
                <a:cs typeface="+mn-lt"/>
                <a:hlinkClick r:id="rId3"/>
              </a:rPr>
              <a:t>https://github.com/Zdarec56/Applied-Data-Science-Capstone-Coursera-IBM/blob/main/IBM-DS0321EN-SkillsNetwork_labs_module_4_SpaceX_Machine_Learning_Prediction_Part_5.jupyterlite.ipynb</a:t>
            </a:r>
            <a:r>
              <a:rPr lang="en-US" sz="1600">
                <a:ea typeface="+mn-lt"/>
                <a:cs typeface="+mn-lt"/>
              </a:rPr>
              <a:t> </a:t>
            </a:r>
            <a:endParaRPr lang="en-US" sz="1600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B01B3DD6-8AF9-DD70-A6D7-E87F2C5AB58C}"/>
              </a:ext>
            </a:extLst>
          </p:cNvPr>
          <p:cNvSpPr txBox="1"/>
          <p:nvPr/>
        </p:nvSpPr>
        <p:spPr>
          <a:xfrm>
            <a:off x="4579916" y="1534440"/>
            <a:ext cx="159742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ea typeface="Calibri"/>
                <a:cs typeface="Calibri"/>
              </a:rPr>
              <a:t>Split data </a:t>
            </a:r>
            <a:endParaRPr lang="en-GB">
              <a:ea typeface="Calibri"/>
              <a:cs typeface="Calibri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2BFE444F-7A8D-0240-0F93-C91A28E759F0}"/>
              </a:ext>
            </a:extLst>
          </p:cNvPr>
          <p:cNvSpPr txBox="1"/>
          <p:nvPr/>
        </p:nvSpPr>
        <p:spPr>
          <a:xfrm>
            <a:off x="6177798" y="1540864"/>
            <a:ext cx="29343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ea typeface="Calibri"/>
                <a:cs typeface="Calibri"/>
              </a:rPr>
              <a:t>(80% train and 20% test)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7246C34F-81F0-F25B-7C2A-2E45326B02A2}"/>
              </a:ext>
            </a:extLst>
          </p:cNvPr>
          <p:cNvSpPr txBox="1"/>
          <p:nvPr/>
        </p:nvSpPr>
        <p:spPr>
          <a:xfrm>
            <a:off x="3850038" y="2276248"/>
            <a:ext cx="325874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ea typeface="Calibri"/>
                <a:cs typeface="Calibri"/>
              </a:rPr>
              <a:t>For each model accuracy score and confusion matrix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92D15559-D3B0-1644-7F2D-1D2DEBECEA28}"/>
              </a:ext>
            </a:extLst>
          </p:cNvPr>
          <p:cNvSpPr txBox="1"/>
          <p:nvPr/>
        </p:nvSpPr>
        <p:spPr>
          <a:xfrm>
            <a:off x="1384839" y="3504259"/>
            <a:ext cx="1500481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ea typeface="Calibri"/>
                <a:cs typeface="Calibri"/>
              </a:rPr>
              <a:t>Logistic Regression</a:t>
            </a:r>
            <a:endParaRPr lang="en-US"/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F9C4B7BA-827E-D398-F22A-936F88FB5C45}"/>
              </a:ext>
            </a:extLst>
          </p:cNvPr>
          <p:cNvSpPr txBox="1"/>
          <p:nvPr/>
        </p:nvSpPr>
        <p:spPr>
          <a:xfrm>
            <a:off x="4018913" y="3363148"/>
            <a:ext cx="1500481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ea typeface="Calibri"/>
                <a:cs typeface="Calibri"/>
              </a:rPr>
              <a:t>Support Vector Machine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C2D83820-EA89-1F96-C36D-79CD5396F356}"/>
              </a:ext>
            </a:extLst>
          </p:cNvPr>
          <p:cNvSpPr txBox="1"/>
          <p:nvPr/>
        </p:nvSpPr>
        <p:spPr>
          <a:xfrm>
            <a:off x="6577727" y="3598333"/>
            <a:ext cx="15004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ea typeface="Calibri"/>
                <a:cs typeface="Calibri"/>
              </a:rPr>
              <a:t>Decision Tree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496C50EE-3432-7A25-37B1-B4FEA5BDB917}"/>
              </a:ext>
            </a:extLst>
          </p:cNvPr>
          <p:cNvSpPr txBox="1"/>
          <p:nvPr/>
        </p:nvSpPr>
        <p:spPr>
          <a:xfrm>
            <a:off x="9296468" y="3504259"/>
            <a:ext cx="1500481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ea typeface="Calibri"/>
                <a:cs typeface="Calibri"/>
              </a:rPr>
              <a:t>K-Nearest Neighbours</a:t>
            </a:r>
          </a:p>
        </p:txBody>
      </p:sp>
      <p:cxnSp>
        <p:nvCxnSpPr>
          <p:cNvPr id="582" name="Straight Arrow Connector 581">
            <a:extLst>
              <a:ext uri="{FF2B5EF4-FFF2-40B4-BE49-F238E27FC236}">
                <a16:creationId xmlns:a16="http://schemas.microsoft.com/office/drawing/2014/main" id="{8AF0E1DA-F707-59DE-226F-E9C9E04D81F2}"/>
              </a:ext>
            </a:extLst>
          </p:cNvPr>
          <p:cNvCxnSpPr/>
          <p:nvPr/>
        </p:nvCxnSpPr>
        <p:spPr>
          <a:xfrm>
            <a:off x="5374805" y="1908175"/>
            <a:ext cx="20696" cy="396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Arrow Connector 582">
            <a:extLst>
              <a:ext uri="{FF2B5EF4-FFF2-40B4-BE49-F238E27FC236}">
                <a16:creationId xmlns:a16="http://schemas.microsoft.com/office/drawing/2014/main" id="{06C3493F-46DC-F7B3-4F80-B9664A3593A9}"/>
              </a:ext>
            </a:extLst>
          </p:cNvPr>
          <p:cNvCxnSpPr>
            <a:cxnSpLocks/>
          </p:cNvCxnSpPr>
          <p:nvPr/>
        </p:nvCxnSpPr>
        <p:spPr>
          <a:xfrm flipH="1">
            <a:off x="2074688" y="2905360"/>
            <a:ext cx="3337746" cy="5851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Arrow Connector 583">
            <a:extLst>
              <a:ext uri="{FF2B5EF4-FFF2-40B4-BE49-F238E27FC236}">
                <a16:creationId xmlns:a16="http://schemas.microsoft.com/office/drawing/2014/main" id="{3A3FB058-ECAA-CC0B-05B7-D6FF0A0F846F}"/>
              </a:ext>
            </a:extLst>
          </p:cNvPr>
          <p:cNvCxnSpPr>
            <a:cxnSpLocks/>
          </p:cNvCxnSpPr>
          <p:nvPr/>
        </p:nvCxnSpPr>
        <p:spPr>
          <a:xfrm flipH="1">
            <a:off x="4859280" y="2895953"/>
            <a:ext cx="628414" cy="4346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Arrow Connector 584">
            <a:extLst>
              <a:ext uri="{FF2B5EF4-FFF2-40B4-BE49-F238E27FC236}">
                <a16:creationId xmlns:a16="http://schemas.microsoft.com/office/drawing/2014/main" id="{B7C70216-31AE-D067-35AA-DA71B1FD3355}"/>
              </a:ext>
            </a:extLst>
          </p:cNvPr>
          <p:cNvCxnSpPr>
            <a:cxnSpLocks/>
          </p:cNvCxnSpPr>
          <p:nvPr/>
        </p:nvCxnSpPr>
        <p:spPr>
          <a:xfrm>
            <a:off x="5478287" y="2905360"/>
            <a:ext cx="1892771" cy="72625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Arrow Connector 585">
            <a:extLst>
              <a:ext uri="{FF2B5EF4-FFF2-40B4-BE49-F238E27FC236}">
                <a16:creationId xmlns:a16="http://schemas.microsoft.com/office/drawing/2014/main" id="{4D5ACEBE-5FFF-B546-B104-69471F0D5266}"/>
              </a:ext>
            </a:extLst>
          </p:cNvPr>
          <p:cNvCxnSpPr>
            <a:cxnSpLocks/>
          </p:cNvCxnSpPr>
          <p:nvPr/>
        </p:nvCxnSpPr>
        <p:spPr>
          <a:xfrm>
            <a:off x="5497100" y="2905360"/>
            <a:ext cx="4545661" cy="6227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7" name="Picture 587" descr="Table&#10;&#10;Description automatically generated">
            <a:extLst>
              <a:ext uri="{FF2B5EF4-FFF2-40B4-BE49-F238E27FC236}">
                <a16:creationId xmlns:a16="http://schemas.microsoft.com/office/drawing/2014/main" id="{0C7CAC30-F7CE-8DBE-2150-0A834E64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71" y="4883232"/>
            <a:ext cx="3561644" cy="1334274"/>
          </a:xfrm>
          <a:prstGeom prst="rect">
            <a:avLst/>
          </a:prstGeom>
        </p:spPr>
      </p:pic>
      <p:cxnSp>
        <p:nvCxnSpPr>
          <p:cNvPr id="588" name="Straight Arrow Connector 587">
            <a:extLst>
              <a:ext uri="{FF2B5EF4-FFF2-40B4-BE49-F238E27FC236}">
                <a16:creationId xmlns:a16="http://schemas.microsoft.com/office/drawing/2014/main" id="{F4572184-5503-E751-158A-B65A84C35B1A}"/>
              </a:ext>
            </a:extLst>
          </p:cNvPr>
          <p:cNvCxnSpPr>
            <a:cxnSpLocks/>
          </p:cNvCxnSpPr>
          <p:nvPr/>
        </p:nvCxnSpPr>
        <p:spPr>
          <a:xfrm flipH="1">
            <a:off x="5687132" y="4137730"/>
            <a:ext cx="4372561" cy="7826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F41E25D2-17CC-91B1-D45F-937283964C7B}"/>
              </a:ext>
            </a:extLst>
          </p:cNvPr>
          <p:cNvCxnSpPr>
            <a:cxnSpLocks/>
          </p:cNvCxnSpPr>
          <p:nvPr/>
        </p:nvCxnSpPr>
        <p:spPr>
          <a:xfrm flipH="1">
            <a:off x="5536614" y="3940175"/>
            <a:ext cx="1832562" cy="980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28735DE5-E523-6A94-2E80-3C7BC1C432B3}"/>
              </a:ext>
            </a:extLst>
          </p:cNvPr>
          <p:cNvCxnSpPr>
            <a:cxnSpLocks/>
          </p:cNvCxnSpPr>
          <p:nvPr/>
        </p:nvCxnSpPr>
        <p:spPr>
          <a:xfrm>
            <a:off x="4810360" y="4278842"/>
            <a:ext cx="726252" cy="6509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>
            <a:extLst>
              <a:ext uri="{FF2B5EF4-FFF2-40B4-BE49-F238E27FC236}">
                <a16:creationId xmlns:a16="http://schemas.microsoft.com/office/drawing/2014/main" id="{041F9732-2821-95A6-0C90-401A30D3BCB4}"/>
              </a:ext>
            </a:extLst>
          </p:cNvPr>
          <p:cNvCxnSpPr>
            <a:cxnSpLocks/>
          </p:cNvCxnSpPr>
          <p:nvPr/>
        </p:nvCxnSpPr>
        <p:spPr>
          <a:xfrm>
            <a:off x="2157472" y="4137730"/>
            <a:ext cx="3388548" cy="810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408DB55D-EFC3-3555-8F50-C1C77DA4DCC4}"/>
              </a:ext>
            </a:extLst>
          </p:cNvPr>
          <p:cNvSpPr txBox="1"/>
          <p:nvPr/>
        </p:nvSpPr>
        <p:spPr>
          <a:xfrm>
            <a:off x="7610592" y="4957702"/>
            <a:ext cx="43838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ea typeface="Calibri"/>
                <a:cs typeface="Calibri"/>
              </a:rPr>
              <a:t>Decision tree</a:t>
            </a:r>
            <a:r>
              <a:rPr lang="en-GB">
                <a:ea typeface="Calibri"/>
                <a:cs typeface="Calibri"/>
              </a:rPr>
              <a:t>: slightly better accuracy but worse prediction score</a:t>
            </a:r>
          </a:p>
          <a:p>
            <a:r>
              <a:rPr lang="en-GB" b="1">
                <a:ea typeface="Calibri"/>
                <a:cs typeface="Calibri"/>
              </a:rPr>
              <a:t>All the rest</a:t>
            </a:r>
            <a:r>
              <a:rPr lang="en-GB">
                <a:ea typeface="Calibri"/>
                <a:cs typeface="Calibri"/>
              </a:rPr>
              <a:t> same score but KNN a bit better accuracy --&gt;</a:t>
            </a:r>
            <a:r>
              <a:rPr lang="en-GB" b="1">
                <a:ea typeface="Calibri"/>
                <a:cs typeface="Calibri"/>
              </a:rPr>
              <a:t> </a:t>
            </a:r>
            <a:r>
              <a:rPr lang="en-GB" b="1">
                <a:highlight>
                  <a:srgbClr val="FFFF00"/>
                </a:highlight>
                <a:ea typeface="Calibri"/>
                <a:cs typeface="Calibri"/>
              </a:rPr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503325"/>
            <a:ext cx="11213570" cy="197714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At the beginning, almost all launches were sent from CCAFS SLC 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 period in the middle, during which LSC LC 39A substituted CCAFS SLC 40 (possible repair works?)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VAFB SLC 4E was less used than the others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6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703DCD-4A95-5D95-5580-2B4A3601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" y="1514071"/>
            <a:ext cx="12037718" cy="22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0581" y="639520"/>
            <a:ext cx="4789025" cy="735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en-US" sz="370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0581" y="1717259"/>
            <a:ext cx="3419355" cy="450066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cs typeface="Calibri"/>
              </a:rPr>
              <a:t>There are almost no launches from site VAFB SLC 4E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cs typeface="Calibri"/>
              </a:rPr>
              <a:t>From site VAFB SLC 4E there are not launches with payload higher than 10000 kg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cs typeface="Calibri"/>
              </a:rPr>
              <a:t>Class 1 was more widely used than class 0</a:t>
            </a:r>
          </a:p>
          <a:p>
            <a:pPr>
              <a:spcBef>
                <a:spcPts val="1400"/>
              </a:spcBef>
            </a:pPr>
            <a:endParaRPr lang="en-US" sz="2200" dirty="0">
              <a:cs typeface="Calibri"/>
            </a:endParaRPr>
          </a:p>
        </p:txBody>
      </p:sp>
      <p:pic>
        <p:nvPicPr>
          <p:cNvPr id="6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33BA25D-C3A9-FBB1-E15C-62B34D8A8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34" y="1257396"/>
            <a:ext cx="5744951" cy="49605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1E7A97-715A-46AD-EA67-423E58ECA8DD}"/>
              </a:ext>
            </a:extLst>
          </p:cNvPr>
          <p:cNvCxnSpPr/>
          <p:nvPr/>
        </p:nvCxnSpPr>
        <p:spPr>
          <a:xfrm flipV="1">
            <a:off x="717751" y="1260795"/>
            <a:ext cx="7357639" cy="4051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7E9CA8B3-5F6F-CFA2-7DE4-D0058F59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45" y="1449669"/>
            <a:ext cx="4624085" cy="333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9A156-BD36-1B65-04CC-A593051024CE}"/>
              </a:ext>
            </a:extLst>
          </p:cNvPr>
          <p:cNvSpPr txBox="1"/>
          <p:nvPr/>
        </p:nvSpPr>
        <p:spPr>
          <a:xfrm>
            <a:off x="925975" y="5227898"/>
            <a:ext cx="53918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SO the less successful (but only 1 launch see next slide)</a:t>
            </a:r>
            <a:endParaRPr lang="en-US" dirty="0"/>
          </a:p>
          <a:p>
            <a:r>
              <a:rPr lang="en-GB" dirty="0">
                <a:cs typeface="Calibri"/>
              </a:rPr>
              <a:t>GTO and ISS were the next less successful orbits</a:t>
            </a:r>
            <a:endParaRPr lang="en-GB" dirty="0"/>
          </a:p>
          <a:p>
            <a:r>
              <a:rPr lang="en-GB" dirty="0">
                <a:cs typeface="Calibri"/>
              </a:rPr>
              <a:t>ES-L1, GEO, HEO and SSO the most successful</a:t>
            </a: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865A0-D5DF-6156-0649-EB6E1758CD5D}"/>
              </a:ext>
            </a:extLst>
          </p:cNvPr>
          <p:cNvSpPr txBox="1"/>
          <p:nvPr/>
        </p:nvSpPr>
        <p:spPr>
          <a:xfrm>
            <a:off x="6780835" y="5170025"/>
            <a:ext cx="4215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2826" y="2041534"/>
            <a:ext cx="5145793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800" dirty="0">
                <a:solidFill>
                  <a:srgbClr val="000000"/>
                </a:solidFill>
                <a:latin typeface="Calibri"/>
                <a:cs typeface="Calibri"/>
              </a:rPr>
              <a:t>SSO had 5 out of 5 successful launches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800" dirty="0">
                <a:solidFill>
                  <a:srgbClr val="000000"/>
                </a:solidFill>
                <a:latin typeface="Calibri"/>
                <a:cs typeface="Calibri"/>
              </a:rPr>
              <a:t>ES-L1, GEO, HEO, also 100% successful but only 1 launch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800" dirty="0">
                <a:cs typeface="Calibri"/>
              </a:rPr>
              <a:t>LEO only fails at the beginning.</a:t>
            </a:r>
            <a:endParaRPr lang="en-US" sz="18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800" dirty="0">
                <a:cs typeface="Calibri"/>
              </a:rPr>
              <a:t>No clear pattern for GTO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6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64EDC77-6CB4-D838-9F71-80BD68C1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26" y="1453024"/>
            <a:ext cx="3842795" cy="33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282617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No clear pattern for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LEO and ISS an increase of payload seems to increase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 only low payloads but all successful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A0B4710-11FA-B9ED-6AF9-3EECFF16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77" y="1580185"/>
            <a:ext cx="4349669" cy="38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seems to increase by time. That is due to the cumulated knowledge/experience).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972E1EAD-76C3-A31D-E2ED-7FBF7130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934" y="1601278"/>
            <a:ext cx="5154592" cy="386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4D652B-89A9-1D1C-E83F-70421EFBF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033" y="2087915"/>
            <a:ext cx="5077427" cy="3405588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227A1B-4930-FE9C-ABCC-9D8BF33B1DCB}"/>
              </a:ext>
            </a:extLst>
          </p:cNvPr>
          <p:cNvSpPr txBox="1"/>
          <p:nvPr/>
        </p:nvSpPr>
        <p:spPr>
          <a:xfrm>
            <a:off x="636607" y="2498202"/>
            <a:ext cx="5739113" cy="37888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121619"/>
                </a:solidFill>
                <a:cs typeface="Calibri"/>
              </a:rPr>
              <a:t>%</a:t>
            </a:r>
            <a:r>
              <a:rPr lang="en-GB" b="1" err="1">
                <a:solidFill>
                  <a:srgbClr val="121619"/>
                </a:solidFill>
                <a:cs typeface="Calibri"/>
              </a:rPr>
              <a:t>sql</a:t>
            </a:r>
            <a:r>
              <a:rPr lang="en-GB" b="1" dirty="0">
                <a:solidFill>
                  <a:srgbClr val="121619"/>
                </a:solidFill>
                <a:cs typeface="Calibri"/>
              </a:rPr>
              <a:t> </a:t>
            </a:r>
            <a:r>
              <a:rPr lang="en-GB" dirty="0">
                <a:solidFill>
                  <a:srgbClr val="121619"/>
                </a:solidFill>
                <a:cs typeface="Calibri"/>
              </a:rPr>
              <a:t>: to indicate that the line is not Python but SQL</a:t>
            </a:r>
            <a:endParaRPr lang="en-US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121619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121619"/>
                </a:solidFill>
                <a:cs typeface="Calibri"/>
              </a:rPr>
              <a:t>SELECT</a:t>
            </a:r>
            <a:r>
              <a:rPr lang="en-GB" dirty="0">
                <a:solidFill>
                  <a:srgbClr val="121619"/>
                </a:solidFill>
                <a:cs typeface="Calibri"/>
              </a:rPr>
              <a:t>: the start of most SQL requests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121619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121619"/>
                </a:solidFill>
                <a:cs typeface="Calibri"/>
              </a:rPr>
              <a:t>DISTINCT </a:t>
            </a:r>
            <a:r>
              <a:rPr lang="en-GB" b="1" err="1">
                <a:solidFill>
                  <a:srgbClr val="121619"/>
                </a:solidFill>
                <a:cs typeface="Calibri"/>
              </a:rPr>
              <a:t>Launch_Site</a:t>
            </a:r>
            <a:r>
              <a:rPr lang="en-GB" dirty="0">
                <a:solidFill>
                  <a:srgbClr val="121619"/>
                </a:solidFill>
                <a:cs typeface="Calibri"/>
              </a:rPr>
              <a:t>: from the column Launch Site we want to select only unique names (no repeat)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121619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121619"/>
                </a:solidFill>
                <a:cs typeface="Calibri"/>
              </a:rPr>
              <a:t>FROM SPACEXTBL</a:t>
            </a:r>
            <a:r>
              <a:rPr lang="en-GB" dirty="0">
                <a:solidFill>
                  <a:srgbClr val="121619"/>
                </a:solidFill>
                <a:cs typeface="Calibri"/>
              </a:rPr>
              <a:t>: the table from which data are retrieved is called SPACEXTBL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78040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records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%</a:t>
            </a:r>
            <a:r>
              <a:rPr lang="en-US" sz="1800" b="1" err="1">
                <a:solidFill>
                  <a:schemeClr val="accent6">
                    <a:lumMod val="75000"/>
                  </a:schemeClr>
                </a:solidFill>
                <a:latin typeface="Consolas"/>
              </a:rPr>
              <a:t>sql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 SELECT </a:t>
            </a:r>
            <a:r>
              <a:rPr lang="en-US" sz="1800" err="1">
                <a:solidFill>
                  <a:schemeClr val="accent6">
                    <a:lumMod val="75000"/>
                  </a:schemeClr>
                </a:solidFill>
                <a:latin typeface="Consolas"/>
              </a:rPr>
              <a:t>Launch_Site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 FROM SPACEXTBL WHERE </a:t>
            </a:r>
            <a:r>
              <a:rPr lang="en-US" sz="1800" err="1">
                <a:solidFill>
                  <a:schemeClr val="accent6">
                    <a:lumMod val="75000"/>
                  </a:schemeClr>
                </a:solidFill>
                <a:latin typeface="Consolas"/>
              </a:rPr>
              <a:t>Launch_Site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 LIKE 'CCA%' 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>
              <a:solidFill>
                <a:schemeClr val="accent6"/>
              </a:solidFill>
              <a:latin typeface="Consolas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rgbClr val="212121"/>
                </a:solidFill>
                <a:latin typeface="Abadi"/>
                <a:cs typeface="Calibri" panose="020F0502020204030204"/>
              </a:rPr>
              <a:t>WHERE </a:t>
            </a:r>
            <a:r>
              <a:rPr lang="en-US" sz="1600" b="1" err="1">
                <a:solidFill>
                  <a:srgbClr val="212121"/>
                </a:solidFill>
                <a:latin typeface="Abadi"/>
                <a:cs typeface="Calibri" panose="020F0502020204030204"/>
              </a:rPr>
              <a:t>Launch_Site</a:t>
            </a:r>
            <a:r>
              <a:rPr lang="en-US" sz="1600" b="1" dirty="0">
                <a:solidFill>
                  <a:srgbClr val="212121"/>
                </a:solidFill>
                <a:latin typeface="Abadi"/>
                <a:cs typeface="Calibri" panose="020F0502020204030204"/>
              </a:rPr>
              <a:t> LIKE 'CCA%'</a:t>
            </a:r>
            <a:r>
              <a:rPr lang="en-US" sz="1600" dirty="0">
                <a:solidFill>
                  <a:srgbClr val="212121"/>
                </a:solidFill>
                <a:latin typeface="Abadi"/>
                <a:cs typeface="Calibri" panose="020F0502020204030204"/>
              </a:rPr>
              <a:t>: restricts the search to elements that start by CCA.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rgbClr val="212121"/>
                </a:solidFill>
                <a:latin typeface="Abadi"/>
                <a:cs typeface="Calibri" panose="020F0502020204030204"/>
              </a:rPr>
              <a:t>LIMIT 5</a:t>
            </a:r>
            <a:r>
              <a:rPr lang="en-US" sz="1600" dirty="0">
                <a:solidFill>
                  <a:srgbClr val="212121"/>
                </a:solidFill>
                <a:latin typeface="Abadi"/>
                <a:cs typeface="Calibri" panose="020F0502020204030204"/>
              </a:rPr>
              <a:t>: restricts the search to the first 5 elements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FF2158-918E-E161-1060-012D232E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10" y="4173251"/>
            <a:ext cx="1309746" cy="2363258"/>
          </a:xfrm>
          <a:prstGeom prst="rect">
            <a:avLst/>
          </a:prstGeom>
          <a:ln>
            <a:solidFill>
              <a:srgbClr val="4472C4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A1BB6B-413E-CEA5-02EE-1945956E2ED9}"/>
              </a:ext>
            </a:extLst>
          </p:cNvPr>
          <p:cNvCxnSpPr/>
          <p:nvPr/>
        </p:nvCxnSpPr>
        <p:spPr>
          <a:xfrm>
            <a:off x="8919116" y="3455019"/>
            <a:ext cx="375425" cy="7006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A2271-267A-55AA-91E2-ADB4AA40288F}"/>
              </a:ext>
            </a:extLst>
          </p:cNvPr>
          <p:cNvSpPr/>
          <p:nvPr/>
        </p:nvSpPr>
        <p:spPr>
          <a:xfrm>
            <a:off x="1059366" y="2676292"/>
            <a:ext cx="10203365" cy="7062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69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%</a:t>
            </a:r>
            <a:r>
              <a:rPr lang="en-US" sz="1800" err="1">
                <a:solidFill>
                  <a:schemeClr val="accent6">
                    <a:lumMod val="75000"/>
                  </a:schemeClr>
                </a:solidFill>
                <a:latin typeface="Consolas"/>
              </a:rPr>
              <a:t>sql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 SELECT SUM(PAYLOAD_MASS__KG_) FROM SPACEXTBL WHERE Customer='NASA (CRS)'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b="1" dirty="0">
              <a:solidFill>
                <a:srgbClr val="121619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rgbClr val="121619"/>
                </a:solidFill>
                <a:latin typeface="Abadi"/>
              </a:rPr>
              <a:t>SUM(PAYLOAD_MASS__KG_):</a:t>
            </a:r>
            <a:r>
              <a:rPr lang="en-US" sz="1400" dirty="0">
                <a:solidFill>
                  <a:srgbClr val="121619"/>
                </a:solidFill>
                <a:latin typeface="Abadi"/>
              </a:rPr>
              <a:t> sums all values from that column</a:t>
            </a:r>
            <a:endParaRPr lang="en-US" sz="1800">
              <a:solidFill>
                <a:srgbClr val="548235"/>
              </a:solidFill>
              <a:latin typeface="Consolas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rgbClr val="121619"/>
                </a:solidFill>
                <a:latin typeface="Abadi"/>
              </a:rPr>
              <a:t>WHERE Customer='NASA (CRS)':</a:t>
            </a:r>
            <a:r>
              <a:rPr lang="en-US" sz="1400" dirty="0">
                <a:solidFill>
                  <a:srgbClr val="121619"/>
                </a:solidFill>
                <a:latin typeface="Abadi"/>
              </a:rPr>
              <a:t> restricts the selection only to lines where the customer is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121619"/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32B4FD1-14B7-4EF0-65B9-523B701AF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912" y="4103061"/>
            <a:ext cx="3265193" cy="1613605"/>
          </a:xfrm>
          <a:prstGeom prst="rect">
            <a:avLst/>
          </a:prstGeom>
          <a:ln>
            <a:solidFill>
              <a:srgbClr val="4472C4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E5FC26-2890-B91E-30B0-3DF249CB912F}"/>
              </a:ext>
            </a:extLst>
          </p:cNvPr>
          <p:cNvCxnSpPr/>
          <p:nvPr/>
        </p:nvCxnSpPr>
        <p:spPr>
          <a:xfrm>
            <a:off x="9049212" y="2990385"/>
            <a:ext cx="338255" cy="10352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3713D0-F371-7157-568B-428B289AA385}"/>
              </a:ext>
            </a:extLst>
          </p:cNvPr>
          <p:cNvSpPr/>
          <p:nvPr/>
        </p:nvSpPr>
        <p:spPr>
          <a:xfrm>
            <a:off x="873512" y="2230243"/>
            <a:ext cx="10203365" cy="7062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54810"/>
            <a:ext cx="9745589" cy="13221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clause WHERE is to restrict the selection. The name of the booster shall be between simple quotation marks '___'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5787938-09F5-CC98-5AA0-F5B97CF6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67" y="2382493"/>
            <a:ext cx="7860829" cy="1593111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 date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9123126-625A-AC87-7789-8C03E164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548" y="2520428"/>
            <a:ext cx="8453376" cy="22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F9 FT B1022</a:t>
            </a:r>
            <a:endParaRPr lang="en-US" sz="1800" dirty="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F9 FT B1026</a:t>
            </a:r>
            <a:endParaRPr lang="en-US" sz="1800" dirty="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F9 FT B1021.2</a:t>
            </a:r>
            <a:endParaRPr lang="en-US" sz="1800" dirty="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F9 FT B1031.2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WHERE --&gt; to insert conditions. In this case, there are two conditions (successful landing + payload btw 4k and 6k); therefore, we use AND to ensure both conditions are fulfilled.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rgbClr val="00B05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408C8-5473-D8AC-F95F-FAACAC689C61}"/>
              </a:ext>
            </a:extLst>
          </p:cNvPr>
          <p:cNvSpPr txBox="1"/>
          <p:nvPr/>
        </p:nvSpPr>
        <p:spPr>
          <a:xfrm>
            <a:off x="910682" y="4226105"/>
            <a:ext cx="90882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%</a:t>
            </a:r>
            <a:r>
              <a:rPr lang="en-US" err="1">
                <a:ea typeface="Calibri"/>
                <a:cs typeface="Calibri"/>
              </a:rPr>
              <a:t>sql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b="1" dirty="0">
                <a:ea typeface="Calibri"/>
                <a:cs typeface="Calibri"/>
              </a:rPr>
              <a:t>SELECT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Booster_Version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b="1" dirty="0">
                <a:ea typeface="Calibri"/>
                <a:cs typeface="Calibri"/>
              </a:rPr>
              <a:t>FROM</a:t>
            </a:r>
            <a:r>
              <a:rPr lang="en-US" dirty="0">
                <a:ea typeface="Calibri"/>
                <a:cs typeface="Calibri"/>
              </a:rPr>
              <a:t> SPACEXTBL </a:t>
            </a:r>
            <a:r>
              <a:rPr lang="en-US" b="1" dirty="0">
                <a:ea typeface="Calibri"/>
                <a:cs typeface="Calibri"/>
              </a:rPr>
              <a:t>WHERE</a:t>
            </a:r>
            <a:r>
              <a:rPr lang="en-US" dirty="0">
                <a:ea typeface="Calibri"/>
                <a:cs typeface="Calibri"/>
              </a:rPr>
              <a:t> [Landing _Outcome]</a:t>
            </a:r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=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'Success (drone ship)'</a:t>
            </a:r>
            <a:r>
              <a:rPr lang="en-US" b="1" dirty="0">
                <a:ea typeface="Calibri"/>
                <a:cs typeface="Calibri"/>
              </a:rPr>
              <a:t> AND</a:t>
            </a:r>
            <a:r>
              <a:rPr lang="en-US" dirty="0">
                <a:ea typeface="Calibri"/>
                <a:cs typeface="Calibri"/>
              </a:rPr>
              <a:t> PAYLOAD_MASS__KG_ </a:t>
            </a:r>
            <a:r>
              <a:rPr lang="en-US" b="1" dirty="0">
                <a:ea typeface="Calibri"/>
                <a:cs typeface="Calibri"/>
              </a:rPr>
              <a:t>BETWEEN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>
                <a:solidFill>
                  <a:srgbClr val="00B050"/>
                </a:solidFill>
                <a:ea typeface="Calibri"/>
                <a:cs typeface="Calibri"/>
              </a:rPr>
              <a:t>4000 and 6000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83997"/>
            <a:ext cx="10113889" cy="539817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</a:t>
            </a:r>
            <a:endParaRPr lang="en-US" b="1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Collecting the data (API and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SQL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 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Pandas+Matplotlib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dashboard with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Ploty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with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EDA results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2" name="Picture 5" descr="A white box with black text&#10;&#10;Description automatically generated">
            <a:extLst>
              <a:ext uri="{FF2B5EF4-FFF2-40B4-BE49-F238E27FC236}">
                <a16:creationId xmlns:a16="http://schemas.microsoft.com/office/drawing/2014/main" id="{4964004B-5C00-5EFB-5737-CB0C33CA35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304890" y="2441633"/>
            <a:ext cx="3790950" cy="17811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715D1-371B-D7C4-8941-25F0B112D8DE}"/>
              </a:ext>
            </a:extLst>
          </p:cNvPr>
          <p:cNvSpPr txBox="1"/>
          <p:nvPr/>
        </p:nvSpPr>
        <p:spPr>
          <a:xfrm>
            <a:off x="1672682" y="4980877"/>
            <a:ext cx="9413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There are </a:t>
            </a:r>
            <a:r>
              <a:rPr lang="en-GB" u="sng" dirty="0">
                <a:cs typeface="Calibri"/>
              </a:rPr>
              <a:t>100 </a:t>
            </a:r>
            <a:r>
              <a:rPr lang="en-GB" u="sng" dirty="0" err="1">
                <a:cs typeface="Calibri"/>
              </a:rPr>
              <a:t>sucessful</a:t>
            </a:r>
            <a:r>
              <a:rPr lang="en-GB" dirty="0">
                <a:cs typeface="Calibri"/>
              </a:rPr>
              <a:t> mission outcomes vs. </a:t>
            </a:r>
            <a:r>
              <a:rPr lang="en-GB" u="sng" dirty="0">
                <a:cs typeface="Calibri"/>
              </a:rPr>
              <a:t>only 1 failure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BA0C7-6C8E-F033-CC22-AA4A887578C8}"/>
              </a:ext>
            </a:extLst>
          </p:cNvPr>
          <p:cNvSpPr txBox="1"/>
          <p:nvPr/>
        </p:nvSpPr>
        <p:spPr>
          <a:xfrm>
            <a:off x="1245218" y="1542585"/>
            <a:ext cx="100360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ea typeface="+mn-lt"/>
                <a:cs typeface="+mn-lt"/>
              </a:rPr>
              <a:t>%</a:t>
            </a:r>
            <a:r>
              <a:rPr lang="en-GB" b="1" err="1">
                <a:ea typeface="+mn-lt"/>
                <a:cs typeface="+mn-lt"/>
              </a:rPr>
              <a:t>sql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b="1" dirty="0">
                <a:ea typeface="+mn-lt"/>
                <a:cs typeface="+mn-lt"/>
              </a:rPr>
              <a:t>SELECT</a:t>
            </a:r>
            <a:r>
              <a:rPr lang="en-GB" dirty="0">
                <a:ea typeface="+mn-lt"/>
                <a:cs typeface="+mn-lt"/>
              </a:rPr>
              <a:t> MISSION_OUTCOME </a:t>
            </a:r>
            <a:r>
              <a:rPr lang="en-GB" b="1" dirty="0">
                <a:ea typeface="+mn-lt"/>
                <a:cs typeface="+mn-lt"/>
              </a:rPr>
              <a:t>AS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Name_of_outcome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b="1" dirty="0">
                <a:ea typeface="+mn-lt"/>
                <a:cs typeface="+mn-lt"/>
              </a:rPr>
              <a:t>COUNT</a:t>
            </a:r>
            <a:r>
              <a:rPr lang="en-GB" dirty="0">
                <a:ea typeface="+mn-lt"/>
                <a:cs typeface="+mn-lt"/>
              </a:rPr>
              <a:t>(MISSION_OUTCOME) </a:t>
            </a:r>
            <a:r>
              <a:rPr lang="en-GB" b="1" dirty="0">
                <a:ea typeface="+mn-lt"/>
                <a:cs typeface="+mn-lt"/>
              </a:rPr>
              <a:t>AS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numer_outcomes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b="1" dirty="0">
                <a:ea typeface="+mn-lt"/>
                <a:cs typeface="+mn-lt"/>
              </a:rPr>
              <a:t>FROM</a:t>
            </a:r>
            <a:r>
              <a:rPr lang="en-GB" dirty="0">
                <a:ea typeface="+mn-lt"/>
                <a:cs typeface="+mn-lt"/>
              </a:rPr>
              <a:t> SPACEXTBL </a:t>
            </a:r>
            <a:r>
              <a:rPr lang="en-GB" b="1" dirty="0">
                <a:ea typeface="+mn-lt"/>
                <a:cs typeface="+mn-lt"/>
              </a:rPr>
              <a:t>GROUP BY </a:t>
            </a:r>
            <a:r>
              <a:rPr lang="en-GB" dirty="0">
                <a:ea typeface="+mn-lt"/>
                <a:cs typeface="+mn-lt"/>
              </a:rPr>
              <a:t>MISSION_OUTCOME;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316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rgbClr val="7030A0"/>
                </a:solidFill>
                <a:ea typeface="+mn-lt"/>
                <a:cs typeface="+mn-lt"/>
              </a:rPr>
              <a:t>%</a:t>
            </a:r>
            <a:r>
              <a:rPr lang="en-US" sz="2200" b="1" err="1">
                <a:ea typeface="+mn-lt"/>
                <a:cs typeface="+mn-lt"/>
              </a:rPr>
              <a:t>sql</a:t>
            </a:r>
            <a:r>
              <a:rPr lang="en-US" sz="2200" b="1" dirty="0">
                <a:ea typeface="+mn-lt"/>
                <a:cs typeface="+mn-lt"/>
              </a:rPr>
              <a:t> SELECT</a:t>
            </a:r>
            <a:r>
              <a:rPr lang="en-US" sz="2200" dirty="0">
                <a:ea typeface="+mn-lt"/>
                <a:cs typeface="+mn-lt"/>
              </a:rPr>
              <a:t> BOOSTER_VERSION,PAYLOAD_MASS__KG_ </a:t>
            </a:r>
            <a:r>
              <a:rPr lang="en-US" sz="2200" b="1" dirty="0">
                <a:ea typeface="+mn-lt"/>
                <a:cs typeface="+mn-lt"/>
              </a:rPr>
              <a:t>FROM</a:t>
            </a:r>
            <a:r>
              <a:rPr lang="en-US" sz="2200" dirty="0">
                <a:ea typeface="+mn-lt"/>
                <a:cs typeface="+mn-lt"/>
              </a:rPr>
              <a:t> SPACEXTBL </a:t>
            </a:r>
            <a:r>
              <a:rPr lang="en-US" sz="2200" b="1" dirty="0">
                <a:ea typeface="+mn-lt"/>
                <a:cs typeface="+mn-lt"/>
              </a:rPr>
              <a:t>WHERE</a:t>
            </a:r>
            <a:r>
              <a:rPr lang="en-US" sz="2200" dirty="0">
                <a:ea typeface="+mn-lt"/>
                <a:cs typeface="+mn-lt"/>
              </a:rPr>
              <a:t> PAYLOAD_MASS__KG_ = (</a:t>
            </a:r>
            <a:r>
              <a:rPr lang="en-US" sz="2200" b="1" dirty="0">
                <a:ea typeface="+mn-lt"/>
                <a:cs typeface="+mn-lt"/>
              </a:rPr>
              <a:t>SELECT MAX</a:t>
            </a:r>
            <a:r>
              <a:rPr lang="en-US" sz="2200" dirty="0">
                <a:ea typeface="+mn-lt"/>
                <a:cs typeface="+mn-lt"/>
              </a:rPr>
              <a:t>(PAYLOAD_MASS__KG_) </a:t>
            </a:r>
            <a:r>
              <a:rPr lang="en-US" sz="2200" b="1" dirty="0">
                <a:ea typeface="+mn-lt"/>
                <a:cs typeface="+mn-lt"/>
              </a:rPr>
              <a:t>FROM</a:t>
            </a:r>
            <a:r>
              <a:rPr lang="en-US" sz="2200" dirty="0">
                <a:ea typeface="+mn-lt"/>
                <a:cs typeface="+mn-lt"/>
              </a:rPr>
              <a:t> SPACEXTBL)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36A10CA1-8A0E-D43C-876D-9AEE856E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27" y="2645229"/>
            <a:ext cx="2743200" cy="3091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8FA959-B177-9FEC-B17C-448A0A8B3663}"/>
              </a:ext>
            </a:extLst>
          </p:cNvPr>
          <p:cNvSpPr txBox="1"/>
          <p:nvPr/>
        </p:nvSpPr>
        <p:spPr>
          <a:xfrm>
            <a:off x="1691267" y="5817219"/>
            <a:ext cx="84842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There is a nested subquery in the clause where, to select those launches with maximum payload mass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1010" y="4232430"/>
            <a:ext cx="9745589" cy="21025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case, the failed ones are required.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SQLLite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does not support month names. So instead we use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substr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(Date, 4, 2)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as month and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substr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(Date,7,4)='2015'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for year.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D3FC6-6942-2BB7-6D13-697BD8833675}"/>
              </a:ext>
            </a:extLst>
          </p:cNvPr>
          <p:cNvSpPr txBox="1"/>
          <p:nvPr/>
        </p:nvSpPr>
        <p:spPr>
          <a:xfrm>
            <a:off x="585438" y="1523999"/>
            <a:ext cx="11095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7030A0"/>
                </a:solidFill>
                <a:ea typeface="+mn-lt"/>
                <a:cs typeface="+mn-lt"/>
              </a:rPr>
              <a:t>%</a:t>
            </a:r>
            <a:r>
              <a:rPr lang="en-GB" dirty="0" err="1">
                <a:ea typeface="+mn-lt"/>
                <a:cs typeface="+mn-lt"/>
              </a:rPr>
              <a:t>sql</a:t>
            </a:r>
            <a:r>
              <a:rPr lang="en-GB" dirty="0">
                <a:ea typeface="+mn-lt"/>
                <a:cs typeface="+mn-lt"/>
              </a:rPr>
              <a:t> SELECT </a:t>
            </a:r>
            <a:r>
              <a:rPr lang="en-GB" dirty="0" err="1">
                <a:ea typeface="+mn-lt"/>
                <a:cs typeface="+mn-lt"/>
              </a:rPr>
              <a:t>substr</a:t>
            </a:r>
            <a:r>
              <a:rPr lang="en-GB" dirty="0">
                <a:ea typeface="+mn-lt"/>
                <a:cs typeface="+mn-lt"/>
              </a:rPr>
              <a:t>(Date, </a:t>
            </a:r>
            <a:r>
              <a:rPr lang="en-GB" dirty="0">
                <a:solidFill>
                  <a:srgbClr val="00B050"/>
                </a:solidFill>
                <a:ea typeface="+mn-lt"/>
                <a:cs typeface="+mn-lt"/>
              </a:rPr>
              <a:t>4, 2</a:t>
            </a:r>
            <a:r>
              <a:rPr lang="en-GB" dirty="0">
                <a:ea typeface="+mn-lt"/>
                <a:cs typeface="+mn-lt"/>
              </a:rPr>
              <a:t>) </a:t>
            </a:r>
            <a:r>
              <a:rPr lang="en-GB" dirty="0">
                <a:solidFill>
                  <a:srgbClr val="00B050"/>
                </a:solidFill>
                <a:ea typeface="+mn-lt"/>
                <a:cs typeface="+mn-lt"/>
              </a:rPr>
              <a:t>AS</a:t>
            </a:r>
            <a:r>
              <a:rPr lang="en-GB" dirty="0">
                <a:ea typeface="+mn-lt"/>
                <a:cs typeface="+mn-lt"/>
              </a:rPr>
              <a:t> month, [LANDING_OUTCOME], BOOSTER_VERSION, LAUNCH_SITE FROM SPACEXTBL WHERE [LANDING_OUTCOME]</a:t>
            </a:r>
            <a:r>
              <a:rPr lang="en-GB" dirty="0">
                <a:solidFill>
                  <a:srgbClr val="7030A0"/>
                </a:solidFill>
                <a:ea typeface="+mn-lt"/>
                <a:cs typeface="+mn-lt"/>
              </a:rPr>
              <a:t>=</a:t>
            </a:r>
            <a:r>
              <a:rPr lang="en-GB" dirty="0">
                <a:solidFill>
                  <a:srgbClr val="FF0000"/>
                </a:solidFill>
                <a:ea typeface="+mn-lt"/>
                <a:cs typeface="+mn-lt"/>
              </a:rPr>
              <a:t>'Failure (drone ship)'</a:t>
            </a:r>
            <a:r>
              <a:rPr lang="en-GB" dirty="0">
                <a:ea typeface="+mn-lt"/>
                <a:cs typeface="+mn-lt"/>
              </a:rPr>
              <a:t> AND </a:t>
            </a:r>
            <a:r>
              <a:rPr lang="en-GB" dirty="0" err="1">
                <a:ea typeface="+mn-lt"/>
                <a:cs typeface="+mn-lt"/>
              </a:rPr>
              <a:t>substr</a:t>
            </a:r>
            <a:r>
              <a:rPr lang="en-GB" dirty="0">
                <a:ea typeface="+mn-lt"/>
                <a:cs typeface="+mn-lt"/>
              </a:rPr>
              <a:t>(Date,</a:t>
            </a:r>
            <a:r>
              <a:rPr lang="en-GB" dirty="0">
                <a:solidFill>
                  <a:srgbClr val="00B050"/>
                </a:solidFill>
                <a:ea typeface="+mn-lt"/>
                <a:cs typeface="+mn-lt"/>
              </a:rPr>
              <a:t>7,4</a:t>
            </a:r>
            <a:r>
              <a:rPr lang="en-GB" dirty="0">
                <a:ea typeface="+mn-lt"/>
                <a:cs typeface="+mn-lt"/>
              </a:rPr>
              <a:t>)</a:t>
            </a:r>
            <a:r>
              <a:rPr lang="en-GB" dirty="0">
                <a:solidFill>
                  <a:srgbClr val="7030A0"/>
                </a:solidFill>
                <a:ea typeface="+mn-lt"/>
                <a:cs typeface="+mn-lt"/>
              </a:rPr>
              <a:t>=</a:t>
            </a:r>
            <a:r>
              <a:rPr lang="en-GB" dirty="0">
                <a:solidFill>
                  <a:srgbClr val="FF0000"/>
                </a:solidFill>
                <a:ea typeface="+mn-lt"/>
                <a:cs typeface="+mn-lt"/>
              </a:rPr>
              <a:t>'2015'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6" descr="A white box with black text&#10;&#10;Description automatically generated">
            <a:extLst>
              <a:ext uri="{FF2B5EF4-FFF2-40B4-BE49-F238E27FC236}">
                <a16:creationId xmlns:a16="http://schemas.microsoft.com/office/drawing/2014/main" id="{80FB9B7C-DE50-9BF0-B495-F48D1BC3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03" y="2570288"/>
            <a:ext cx="4676078" cy="10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A0F0E-4B36-5FB9-EFF3-FC557D3D4BA6}"/>
              </a:ext>
            </a:extLst>
          </p:cNvPr>
          <p:cNvSpPr txBox="1"/>
          <p:nvPr/>
        </p:nvSpPr>
        <p:spPr>
          <a:xfrm>
            <a:off x="678364" y="1719146"/>
            <a:ext cx="109281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ea typeface="+mn-lt"/>
                <a:cs typeface="+mn-lt"/>
              </a:rPr>
              <a:t>%</a:t>
            </a:r>
            <a:r>
              <a:rPr lang="en-GB" b="1" dirty="0" err="1">
                <a:ea typeface="+mn-lt"/>
                <a:cs typeface="+mn-lt"/>
              </a:rPr>
              <a:t>sql</a:t>
            </a:r>
            <a:r>
              <a:rPr lang="en-GB" b="1" dirty="0">
                <a:ea typeface="+mn-lt"/>
                <a:cs typeface="+mn-lt"/>
              </a:rPr>
              <a:t> SELECT</a:t>
            </a:r>
            <a:r>
              <a:rPr lang="en-GB" dirty="0">
                <a:ea typeface="+mn-lt"/>
                <a:cs typeface="+mn-lt"/>
              </a:rPr>
              <a:t> LANDING_OUTCOME, </a:t>
            </a:r>
            <a:r>
              <a:rPr lang="en-GB" b="1" dirty="0">
                <a:ea typeface="+mn-lt"/>
                <a:cs typeface="+mn-lt"/>
              </a:rPr>
              <a:t>COUNT</a:t>
            </a:r>
            <a:r>
              <a:rPr lang="en-GB" dirty="0">
                <a:ea typeface="+mn-lt"/>
                <a:cs typeface="+mn-lt"/>
              </a:rPr>
              <a:t>([LANDING_OUTCOME]) </a:t>
            </a:r>
            <a:r>
              <a:rPr lang="en-GB" b="1" dirty="0">
                <a:ea typeface="+mn-lt"/>
                <a:cs typeface="+mn-lt"/>
              </a:rPr>
              <a:t>AS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count_number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b="1" dirty="0">
                <a:ea typeface="+mn-lt"/>
                <a:cs typeface="+mn-lt"/>
              </a:rPr>
              <a:t>FROM</a:t>
            </a:r>
            <a:r>
              <a:rPr lang="en-GB" dirty="0">
                <a:ea typeface="+mn-lt"/>
                <a:cs typeface="+mn-lt"/>
              </a:rPr>
              <a:t> SPACEXTBL </a:t>
            </a:r>
            <a:r>
              <a:rPr lang="en-GB" b="1" dirty="0">
                <a:ea typeface="+mn-lt"/>
                <a:cs typeface="+mn-lt"/>
              </a:rPr>
              <a:t>WHERE</a:t>
            </a:r>
            <a:r>
              <a:rPr lang="en-GB" dirty="0">
                <a:ea typeface="+mn-lt"/>
                <a:cs typeface="+mn-lt"/>
              </a:rPr>
              <a:t> Date </a:t>
            </a:r>
            <a:r>
              <a:rPr lang="en-GB" b="1" dirty="0">
                <a:ea typeface="+mn-lt"/>
                <a:cs typeface="+mn-lt"/>
              </a:rPr>
              <a:t>BETWEEN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>
                <a:solidFill>
                  <a:srgbClr val="FF0000"/>
                </a:solidFill>
                <a:ea typeface="+mn-lt"/>
                <a:cs typeface="+mn-lt"/>
              </a:rPr>
              <a:t>'04-06-2010'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b="1" dirty="0">
                <a:ea typeface="+mn-lt"/>
                <a:cs typeface="+mn-lt"/>
              </a:rPr>
              <a:t>AND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>
                <a:solidFill>
                  <a:srgbClr val="FF0000"/>
                </a:solidFill>
                <a:ea typeface="+mn-lt"/>
                <a:cs typeface="+mn-lt"/>
              </a:rPr>
              <a:t>'20-03-2017'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b="1" dirty="0">
                <a:ea typeface="+mn-lt"/>
                <a:cs typeface="+mn-lt"/>
              </a:rPr>
              <a:t>GROUP BY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Landing_Outcome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b="1" dirty="0">
                <a:ea typeface="+mn-lt"/>
                <a:cs typeface="+mn-lt"/>
              </a:rPr>
              <a:t>ORDER BY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count_number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b="1" dirty="0">
                <a:ea typeface="+mn-lt"/>
                <a:cs typeface="+mn-lt"/>
              </a:rPr>
              <a:t>DESC</a:t>
            </a:r>
            <a:endParaRPr lang="en-GB" b="1">
              <a:ea typeface="Calibri"/>
              <a:cs typeface="Calibri"/>
            </a:endParaRP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04F701B-A51C-0518-6D04-BB6BFC97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04" y="2478844"/>
            <a:ext cx="3345274" cy="3642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DB7A3-F1CD-8B84-51EE-C85F9CEA8A4D}"/>
              </a:ext>
            </a:extLst>
          </p:cNvPr>
          <p:cNvSpPr txBox="1"/>
          <p:nvPr/>
        </p:nvSpPr>
        <p:spPr>
          <a:xfrm>
            <a:off x="724370" y="6030147"/>
            <a:ext cx="10075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ea typeface="Calibri"/>
                <a:cs typeface="Calibri"/>
              </a:rPr>
              <a:t>Success</a:t>
            </a:r>
            <a:r>
              <a:rPr lang="en-GB" dirty="0">
                <a:ea typeface="Calibri"/>
                <a:cs typeface="Calibri"/>
              </a:rPr>
              <a:t> and </a:t>
            </a:r>
            <a:r>
              <a:rPr lang="en-GB" i="1" dirty="0">
                <a:ea typeface="Calibri"/>
                <a:cs typeface="Calibri"/>
              </a:rPr>
              <a:t>No attempt</a:t>
            </a:r>
            <a:r>
              <a:rPr lang="en-GB" dirty="0">
                <a:ea typeface="Calibri"/>
                <a:cs typeface="Calibri"/>
              </a:rPr>
              <a:t> are the most common landing outcomes.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6224003"/>
            <a:ext cx="9745589" cy="83070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56 Launch sites, 46 in the East coast (Cape Canaveral) and 10 by the West coast.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all launch sites</a:t>
            </a:r>
          </a:p>
        </p:txBody>
      </p:sp>
      <p:pic>
        <p:nvPicPr>
          <p:cNvPr id="4" name="Picture 5" descr="Map generated using Folium. Launch sites">
            <a:extLst>
              <a:ext uri="{FF2B5EF4-FFF2-40B4-BE49-F238E27FC236}">
                <a16:creationId xmlns:a16="http://schemas.microsoft.com/office/drawing/2014/main" id="{5BF6451A-34A8-31BD-B261-3F7D6B139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030" y="1273986"/>
            <a:ext cx="8368828" cy="47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37477" y="4859097"/>
            <a:ext cx="2511414" cy="15686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Only one site shows failed AND successful launches (CCAFS-LC-40)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pic>
        <p:nvPicPr>
          <p:cNvPr id="2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FF29A1C0-0A58-F6FB-A2C1-AFDD85C9E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15" t="8654" r="17745" b="-1767"/>
          <a:stretch/>
        </p:blipFill>
        <p:spPr>
          <a:xfrm>
            <a:off x="8991671" y="2949133"/>
            <a:ext cx="2876349" cy="3114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7FF9EC3B-C11E-ECEA-4482-EB2D0708B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29" y="1612333"/>
            <a:ext cx="2743200" cy="35368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8" descr="A map with orange circles and a map with water and a body of water&#10;&#10;Description automatically generated">
            <a:extLst>
              <a:ext uri="{FF2B5EF4-FFF2-40B4-BE49-F238E27FC236}">
                <a16:creationId xmlns:a16="http://schemas.microsoft.com/office/drawing/2014/main" id="{838F6464-E9DD-1D8F-D576-B202ABEB6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122" y="1685492"/>
            <a:ext cx="5087073" cy="27443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9290A7-FBB8-2E20-9E4F-5DE5F2F5992C}"/>
              </a:ext>
            </a:extLst>
          </p:cNvPr>
          <p:cNvCxnSpPr/>
          <p:nvPr/>
        </p:nvCxnSpPr>
        <p:spPr>
          <a:xfrm>
            <a:off x="7979666" y="3052500"/>
            <a:ext cx="981920" cy="808295"/>
          </a:xfrm>
          <a:prstGeom prst="straightConnector1">
            <a:avLst/>
          </a:prstGeom>
          <a:ln w="1270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63BAB2-53E6-4624-C7B5-2407D4FB7511}"/>
              </a:ext>
            </a:extLst>
          </p:cNvPr>
          <p:cNvSpPr/>
          <p:nvPr/>
        </p:nvSpPr>
        <p:spPr>
          <a:xfrm>
            <a:off x="6848354" y="2507848"/>
            <a:ext cx="1147822" cy="1022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8910"/>
            <a:ext cx="251123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close to the coast, railways and highways, as shown here: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site: distance to infrastructures</a:t>
            </a:r>
          </a:p>
        </p:txBody>
      </p:sp>
      <p:pic>
        <p:nvPicPr>
          <p:cNvPr id="2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7F80F904-1C69-3ACD-3C27-ADADB383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43" y="1362456"/>
            <a:ext cx="7980744" cy="40669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C38EAB-C0C2-35BF-DF4E-AA213A715A2F}"/>
              </a:ext>
            </a:extLst>
          </p:cNvPr>
          <p:cNvCxnSpPr/>
          <p:nvPr/>
        </p:nvCxnSpPr>
        <p:spPr>
          <a:xfrm flipH="1">
            <a:off x="3194846" y="4350722"/>
            <a:ext cx="2527044" cy="450813"/>
          </a:xfrm>
          <a:prstGeom prst="straightConnector1">
            <a:avLst/>
          </a:prstGeom>
          <a:ln w="1270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20E287-0EC7-08C5-CB0B-EB9888952ECA}"/>
              </a:ext>
            </a:extLst>
          </p:cNvPr>
          <p:cNvSpPr/>
          <p:nvPr/>
        </p:nvSpPr>
        <p:spPr>
          <a:xfrm>
            <a:off x="5728872" y="4031848"/>
            <a:ext cx="809157" cy="617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10" descr="A map of a stadium&#10;&#10;Description automatically generated">
            <a:extLst>
              <a:ext uri="{FF2B5EF4-FFF2-40B4-BE49-F238E27FC236}">
                <a16:creationId xmlns:a16="http://schemas.microsoft.com/office/drawing/2014/main" id="{19292CFA-6999-DB62-CBBB-042AF4AB0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30" y="4890437"/>
            <a:ext cx="5857050" cy="1865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5924E3-FA09-FF75-9F26-3E5D25F49F8E}"/>
              </a:ext>
            </a:extLst>
          </p:cNvPr>
          <p:cNvSpPr txBox="1"/>
          <p:nvPr/>
        </p:nvSpPr>
        <p:spPr>
          <a:xfrm>
            <a:off x="6566370" y="5456295"/>
            <a:ext cx="51834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1.26 km to railway,</a:t>
            </a:r>
          </a:p>
          <a:p>
            <a:r>
              <a:rPr lang="en-GB" dirty="0">
                <a:cs typeface="Calibri"/>
              </a:rPr>
              <a:t>1.38 km to the coast,</a:t>
            </a:r>
          </a:p>
          <a:p>
            <a:r>
              <a:rPr lang="en-GB" dirty="0">
                <a:cs typeface="Calibri"/>
              </a:rPr>
              <a:t>14.08 km to a city (Lompoc) btw. with an airport</a:t>
            </a:r>
          </a:p>
          <a:p>
            <a:r>
              <a:rPr lang="en-GB" dirty="0">
                <a:cs typeface="Calibri"/>
              </a:rPr>
              <a:t>14,47 km to a highway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75699"/>
            <a:ext cx="9745589" cy="7012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launches are from the site KSC LC-39A (41,7%)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(by all sites)</a:t>
            </a:r>
            <a:endParaRPr lang="en-US" dirty="0"/>
          </a:p>
        </p:txBody>
      </p:sp>
      <p:pic>
        <p:nvPicPr>
          <p:cNvPr id="2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DE7790-8142-DE38-427E-A3FEED75D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" t="12500" r="-88" b="21167"/>
          <a:stretch/>
        </p:blipFill>
        <p:spPr>
          <a:xfrm>
            <a:off x="149122" y="1474541"/>
            <a:ext cx="11627085" cy="34148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60330F-DE56-3565-3C92-28A1D26A1DF4}"/>
              </a:ext>
            </a:extLst>
          </p:cNvPr>
          <p:cNvCxnSpPr/>
          <p:nvPr/>
        </p:nvCxnSpPr>
        <p:spPr>
          <a:xfrm flipH="1">
            <a:off x="6581422" y="3122318"/>
            <a:ext cx="4193822" cy="55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64257"/>
            <a:ext cx="10799693" cy="4899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>
                <a:solidFill>
                  <a:schemeClr val="tx1"/>
                </a:solidFill>
                <a:latin typeface="Abadi"/>
              </a:rPr>
              <a:t>SpaceX is a successful player in commercial space travel. One reason behind this success is the relatively inexpensive cost of rocket launch thanks to the reusability of the first stage -the most expensive part of a rocket launcher-.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>
              <a:solidFill>
                <a:schemeClr val="tx1"/>
              </a:solidFill>
              <a:latin typeface="Abadi"/>
            </a:endParaRPr>
          </a:p>
          <a:p>
            <a:pPr marL="342900" indent="-342900"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buNone/>
            </a:pPr>
            <a:r>
              <a:rPr lang="en-US" sz="2200">
                <a:solidFill>
                  <a:schemeClr val="tx1"/>
                </a:solidFill>
                <a:latin typeface="IBM Plex Mono Text"/>
              </a:rPr>
              <a:t> In this project, our job will be to determine the price of each launch which depends on whether the first stage would land successfully to be reused. 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503921"/>
            <a:ext cx="10551583" cy="673042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the selectable menu it is possible to generate a pie chart for any specific launch site</a:t>
            </a: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for each site</a:t>
            </a:r>
          </a:p>
        </p:txBody>
      </p:sp>
      <p:pic>
        <p:nvPicPr>
          <p:cNvPr id="2" name="Picture 3" descr="A pie chart with numbers and a pie chart&#10;&#10;Description automatically generated">
            <a:extLst>
              <a:ext uri="{FF2B5EF4-FFF2-40B4-BE49-F238E27FC236}">
                <a16:creationId xmlns:a16="http://schemas.microsoft.com/office/drawing/2014/main" id="{1E0AFDB4-46D6-EF53-D82B-92DD9873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77" y="1578516"/>
            <a:ext cx="11153420" cy="32494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81625"/>
            <a:ext cx="10414662" cy="795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is higher for payloads between 2k and 4k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2" name="Picture 3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5660EC4-EE68-D88D-6A83-DE3A7E06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19" y="1542782"/>
            <a:ext cx="11727273" cy="38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94380" y="5863892"/>
            <a:ext cx="10697618" cy="556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Tree provides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98FAF3E0-4226-8428-65B6-28C945D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82" y="1351682"/>
            <a:ext cx="6176903" cy="44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528733"/>
            <a:ext cx="9477960" cy="14785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Dedcision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tree model has the best accuracy. Also we see that it is good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distinguishing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between the different classes. We see that the error is distributed both in false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possitives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(2) and false negatives (1).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593CD821-2051-250A-3AC5-BDDB52D4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04" y="1313042"/>
            <a:ext cx="5226755" cy="41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75912" cy="43416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ES-L1, GEO, HEO and SSO the most successful orbits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In orbits LEO and ISS an increase of payload seems to increase the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success rate of launches seems to increase by time. That is due to the cumulated knowledge/experience).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The first successful landing date was the 01-05-2017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There are 100 successful mission outcomes vs. only 1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Most successful launches are from the site KSC LC-39A (41,7%)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All four ML models provide similar results. Decision Tree provides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 code to create the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the slide 43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B9BBBF6B-F890-1960-90DB-A149904D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654" y="4534720"/>
            <a:ext cx="2781663" cy="1996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F907BB-02FB-02D1-D7F9-7B80002A6496}"/>
              </a:ext>
            </a:extLst>
          </p:cNvPr>
          <p:cNvSpPr txBox="1"/>
          <p:nvPr/>
        </p:nvSpPr>
        <p:spPr>
          <a:xfrm>
            <a:off x="1080304" y="2392101"/>
            <a:ext cx="6530050" cy="3140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dirty="0" err="1">
                <a:ea typeface="Calibri"/>
                <a:cs typeface="Calibri"/>
              </a:rPr>
              <a:t>sns.set</a:t>
            </a:r>
            <a:r>
              <a:rPr lang="en-US" dirty="0">
                <a:ea typeface="Calibri"/>
                <a:cs typeface="Calibri"/>
              </a:rPr>
              <a:t>(</a:t>
            </a:r>
            <a:r>
              <a:rPr lang="en-US" dirty="0" err="1">
                <a:ea typeface="Calibri"/>
                <a:cs typeface="Calibri"/>
              </a:rPr>
              <a:t>font_scale</a:t>
            </a:r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=</a:t>
            </a:r>
            <a:r>
              <a:rPr lang="en-US" dirty="0">
                <a:solidFill>
                  <a:srgbClr val="00B050"/>
                </a:solidFill>
                <a:ea typeface="Calibri"/>
                <a:cs typeface="Calibri"/>
              </a:rPr>
              <a:t>0.8</a:t>
            </a:r>
            <a:r>
              <a:rPr lang="en-US" dirty="0">
                <a:ea typeface="Calibri"/>
                <a:cs typeface="Calibri"/>
              </a:rPr>
              <a:t>) </a:t>
            </a:r>
            <a:r>
              <a:rPr lang="en-US" dirty="0">
                <a:solidFill>
                  <a:srgbClr val="00B050"/>
                </a:solidFill>
                <a:ea typeface="Calibri"/>
                <a:cs typeface="Calibri"/>
              </a:rPr>
              <a:t>#to reduce the font scale so that the labels do not overlap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dirty="0" err="1">
                <a:ea typeface="Calibri"/>
                <a:cs typeface="Calibri"/>
              </a:rPr>
              <a:t>results_df</a:t>
            </a:r>
            <a:r>
              <a:rPr lang="en-US" dirty="0">
                <a:ea typeface="Calibri"/>
                <a:cs typeface="Calibri"/>
              </a:rPr>
              <a:t>[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'Accuracy'</a:t>
            </a:r>
            <a:r>
              <a:rPr lang="en-US" dirty="0">
                <a:ea typeface="Calibri"/>
                <a:cs typeface="Calibri"/>
              </a:rPr>
              <a:t>] </a:t>
            </a:r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=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pd.to_numeric</a:t>
            </a:r>
            <a:r>
              <a:rPr lang="en-US" dirty="0">
                <a:ea typeface="Calibri"/>
                <a:cs typeface="Calibri"/>
              </a:rPr>
              <a:t>(</a:t>
            </a:r>
            <a:r>
              <a:rPr lang="en-US" dirty="0" err="1">
                <a:ea typeface="Calibri"/>
                <a:cs typeface="Calibri"/>
              </a:rPr>
              <a:t>results_df</a:t>
            </a:r>
            <a:r>
              <a:rPr lang="en-US" dirty="0">
                <a:ea typeface="Calibri"/>
                <a:cs typeface="Calibri"/>
              </a:rPr>
              <a:t>[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'Accuracy'</a:t>
            </a:r>
            <a:r>
              <a:rPr lang="en-US" dirty="0">
                <a:ea typeface="Calibri"/>
                <a:cs typeface="Calibri"/>
              </a:rPr>
              <a:t>])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dirty="0" err="1">
                <a:ea typeface="Calibri"/>
                <a:cs typeface="Calibri"/>
              </a:rPr>
              <a:t>results_df</a:t>
            </a:r>
            <a:r>
              <a:rPr lang="en-US" dirty="0">
                <a:ea typeface="Calibri"/>
                <a:cs typeface="Calibri"/>
              </a:rPr>
              <a:t>[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'Prediction score'</a:t>
            </a:r>
            <a:r>
              <a:rPr lang="en-US" dirty="0">
                <a:ea typeface="Calibri"/>
                <a:cs typeface="Calibri"/>
              </a:rPr>
              <a:t>] </a:t>
            </a:r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=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pd.to_numeric</a:t>
            </a:r>
            <a:r>
              <a:rPr lang="en-US" dirty="0">
                <a:ea typeface="Calibri"/>
                <a:cs typeface="Calibri"/>
              </a:rPr>
              <a:t>(</a:t>
            </a:r>
            <a:r>
              <a:rPr lang="en-US" dirty="0" err="1">
                <a:ea typeface="Calibri"/>
                <a:cs typeface="Calibri"/>
              </a:rPr>
              <a:t>results_df</a:t>
            </a:r>
            <a:r>
              <a:rPr lang="en-US" dirty="0">
                <a:ea typeface="Calibri"/>
                <a:cs typeface="Calibri"/>
              </a:rPr>
              <a:t>[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'Prediction score'</a:t>
            </a:r>
            <a:r>
              <a:rPr lang="en-US" dirty="0">
                <a:ea typeface="Calibri"/>
                <a:cs typeface="Calibri"/>
              </a:rPr>
              <a:t>])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dirty="0" err="1">
                <a:ea typeface="Calibri"/>
                <a:cs typeface="Calibri"/>
              </a:rPr>
              <a:t>sns.barplot</a:t>
            </a:r>
            <a:r>
              <a:rPr lang="en-US" dirty="0">
                <a:ea typeface="Calibri"/>
                <a:cs typeface="Calibri"/>
              </a:rPr>
              <a:t>(x</a:t>
            </a:r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=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"</a:t>
            </a:r>
            <a:r>
              <a:rPr lang="en-US" dirty="0" err="1">
                <a:solidFill>
                  <a:srgbClr val="FF0000"/>
                </a:solidFill>
                <a:ea typeface="Calibri"/>
                <a:cs typeface="Calibri"/>
              </a:rPr>
              <a:t>Model"</a:t>
            </a:r>
            <a:r>
              <a:rPr lang="en-US" dirty="0" err="1">
                <a:ea typeface="Calibri"/>
                <a:cs typeface="Calibri"/>
              </a:rPr>
              <a:t>,y</a:t>
            </a:r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=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"</a:t>
            </a:r>
            <a:r>
              <a:rPr lang="en-US" dirty="0" err="1">
                <a:solidFill>
                  <a:srgbClr val="FF0000"/>
                </a:solidFill>
                <a:ea typeface="Calibri"/>
                <a:cs typeface="Calibri"/>
              </a:rPr>
              <a:t>Accuracy"</a:t>
            </a:r>
            <a:r>
              <a:rPr lang="en-US" dirty="0" err="1">
                <a:ea typeface="Calibri"/>
                <a:cs typeface="Calibri"/>
              </a:rPr>
              <a:t>,data</a:t>
            </a:r>
            <a:r>
              <a:rPr lang="en-US" dirty="0">
                <a:ea typeface="Calibri"/>
                <a:cs typeface="Calibri"/>
              </a:rPr>
              <a:t>=</a:t>
            </a:r>
            <a:r>
              <a:rPr lang="en-US" dirty="0" err="1">
                <a:ea typeface="Calibri"/>
                <a:cs typeface="Calibri"/>
              </a:rPr>
              <a:t>results_df</a:t>
            </a:r>
            <a:r>
              <a:rPr lang="en-US" dirty="0">
                <a:ea typeface="Calibri"/>
                <a:cs typeface="Calibri"/>
              </a:rPr>
              <a:t>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dirty="0" err="1">
                <a:ea typeface="Calibri"/>
                <a:cs typeface="Calibri"/>
              </a:rPr>
              <a:t>plt.xlabel</a:t>
            </a:r>
            <a:r>
              <a:rPr lang="en-US" dirty="0">
                <a:ea typeface="Calibri"/>
                <a:cs typeface="Calibri"/>
              </a:rPr>
              <a:t>(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"Model"</a:t>
            </a:r>
            <a:r>
              <a:rPr lang="en-US" dirty="0">
                <a:ea typeface="Calibri"/>
                <a:cs typeface="Calibri"/>
              </a:rPr>
              <a:t>,</a:t>
            </a:r>
            <a:r>
              <a:rPr lang="en-US" dirty="0" err="1">
                <a:ea typeface="Calibri"/>
                <a:cs typeface="Calibri"/>
              </a:rPr>
              <a:t>fontsize</a:t>
            </a:r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=</a:t>
            </a:r>
            <a:r>
              <a:rPr lang="en-US" dirty="0">
                <a:solidFill>
                  <a:srgbClr val="00B050"/>
                </a:solidFill>
                <a:ea typeface="Calibri"/>
                <a:cs typeface="Calibri"/>
              </a:rPr>
              <a:t>20</a:t>
            </a:r>
            <a:r>
              <a:rPr lang="en-US" dirty="0">
                <a:ea typeface="Calibri"/>
                <a:cs typeface="Calibri"/>
              </a:rPr>
              <a:t>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dirty="0" err="1">
                <a:ea typeface="Calibri"/>
                <a:cs typeface="Calibri"/>
              </a:rPr>
              <a:t>plt.ylabel</a:t>
            </a:r>
            <a:r>
              <a:rPr lang="en-US" dirty="0">
                <a:ea typeface="Calibri"/>
                <a:cs typeface="Calibri"/>
              </a:rPr>
              <a:t>(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"Accuracy"</a:t>
            </a:r>
            <a:r>
              <a:rPr lang="en-US" dirty="0">
                <a:ea typeface="Calibri"/>
                <a:cs typeface="Calibri"/>
              </a:rPr>
              <a:t>,</a:t>
            </a:r>
            <a:r>
              <a:rPr lang="en-US" dirty="0" err="1">
                <a:ea typeface="Calibri"/>
                <a:cs typeface="Calibri"/>
              </a:rPr>
              <a:t>fontsize</a:t>
            </a:r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=</a:t>
            </a:r>
            <a:r>
              <a:rPr lang="en-US" dirty="0">
                <a:solidFill>
                  <a:srgbClr val="00B050"/>
                </a:solidFill>
                <a:ea typeface="Calibri"/>
                <a:cs typeface="Calibri"/>
              </a:rPr>
              <a:t>20</a:t>
            </a:r>
            <a:r>
              <a:rPr lang="en-US" dirty="0">
                <a:ea typeface="Calibri"/>
                <a:cs typeface="Calibri"/>
              </a:rPr>
              <a:t>)</a:t>
            </a:r>
          </a:p>
          <a:p>
            <a:pPr lvl="1">
              <a:spcBef>
                <a:spcPts val="1400"/>
              </a:spcBef>
            </a:pPr>
            <a:r>
              <a:rPr lang="en-US" dirty="0" err="1">
                <a:ea typeface="Calibri"/>
                <a:cs typeface="Calibri"/>
              </a:rPr>
              <a:t>plt.show</a:t>
            </a:r>
            <a:r>
              <a:rPr lang="en-US" dirty="0">
                <a:ea typeface="Calibri"/>
                <a:cs typeface="Calibri"/>
              </a:rPr>
              <a:t>()</a:t>
            </a:r>
          </a:p>
          <a:p>
            <a:pPr algn="l"/>
            <a:endParaRPr lang="en-GB" dirty="0">
              <a:ea typeface="Calibri"/>
              <a:cs typeface="Calibri"/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50C66F6-1B4E-E7FE-F5C1-AACDBA7FBE24}"/>
              </a:ext>
            </a:extLst>
          </p:cNvPr>
          <p:cNvSpPr/>
          <p:nvPr/>
        </p:nvSpPr>
        <p:spPr>
          <a:xfrm rot="18720000">
            <a:off x="8236523" y="2782415"/>
            <a:ext cx="549797" cy="193875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Space 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from Wikipedia using </a:t>
            </a:r>
            <a:r>
              <a:rPr lang="en-US" sz="760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and Requests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were analyzed and new landing classes created using Pandas and </a:t>
            </a:r>
            <a:r>
              <a:rPr lang="en-US" sz="760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 and DT models were created splitting the dataset into test and training 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some data were extracted from the API rest of SpaceX using get Requests. Then received data were transformed from JSON into a csv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second set of data was downloaded from Wikipedia using Requests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The result was a beautiful soup with html code, from which a table was extracted and converted into csv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08FFF84E-81A2-0901-6F2E-AC38C9DAD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803813"/>
              </p:ext>
            </p:extLst>
          </p:nvPr>
        </p:nvGraphicFramePr>
        <p:xfrm>
          <a:off x="1867829" y="3393688"/>
          <a:ext cx="862360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D62BB4A-10D9-D2CC-E4C7-95D99E5C3789}"/>
              </a:ext>
            </a:extLst>
          </p:cNvPr>
          <p:cNvSpPr/>
          <p:nvPr/>
        </p:nvSpPr>
        <p:spPr>
          <a:xfrm>
            <a:off x="6607096" y="1338146"/>
            <a:ext cx="2574073" cy="3159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>
                <a:solidFill>
                  <a:srgbClr val="000000"/>
                </a:solidFill>
                <a:cs typeface="Calibri"/>
              </a:rPr>
              <a:t>1 Get request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900458" cy="42352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2200">
                <a:ea typeface="+mn-lt"/>
                <a:cs typeface="+mn-lt"/>
              </a:rPr>
              <a:t>Get Request</a:t>
            </a:r>
          </a:p>
          <a:p>
            <a:pPr marL="514350" indent="-514350">
              <a:buAutoNum type="arabicPeriod"/>
            </a:pPr>
            <a:r>
              <a:rPr lang="en-US" sz="2200">
                <a:ea typeface="+mn-lt"/>
                <a:cs typeface="+mn-lt"/>
              </a:rPr>
              <a:t>Decode and normalize JSON code</a:t>
            </a:r>
          </a:p>
          <a:p>
            <a:pPr marL="514350" indent="-514350">
              <a:buAutoNum type="arabicPeriod"/>
            </a:pPr>
            <a:r>
              <a:rPr lang="en-US" sz="2200">
                <a:ea typeface="+mn-lt"/>
                <a:cs typeface="+mn-lt"/>
              </a:rPr>
              <a:t>Apply customized functions</a:t>
            </a:r>
          </a:p>
          <a:p>
            <a:pPr marL="514350" indent="-514350">
              <a:buAutoNum type="arabicPeriod"/>
            </a:pPr>
            <a:r>
              <a:rPr lang="en-US" sz="2200">
                <a:ea typeface="+mn-lt"/>
                <a:cs typeface="+mn-lt"/>
              </a:rPr>
              <a:t>Convert into dictionary and data frame</a:t>
            </a:r>
          </a:p>
          <a:p>
            <a:pPr marL="514350" indent="-514350">
              <a:buAutoNum type="arabicPeriod"/>
            </a:pPr>
            <a:r>
              <a:rPr lang="en-US" sz="2200">
                <a:ea typeface="+mn-lt"/>
                <a:cs typeface="+mn-lt"/>
              </a:rPr>
              <a:t>Data cleaning (missing values)</a:t>
            </a:r>
          </a:p>
          <a:p>
            <a:pPr marL="514350" indent="-514350">
              <a:buAutoNum type="arabicPeriod"/>
            </a:pPr>
            <a:r>
              <a:rPr lang="en-US" sz="2200">
                <a:ea typeface="+mn-lt"/>
                <a:cs typeface="+mn-lt"/>
              </a:rPr>
              <a:t>Export to csv</a:t>
            </a: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ea typeface="+mn-lt"/>
                <a:cs typeface="+mn-lt"/>
                <a:hlinkClick r:id="rId3"/>
              </a:rPr>
              <a:t>https://github.com/Zdarec56/Applied-Data-Science-Capstone-Coursera-IBM/blob/main/jupyter-labs-spacex-data-collection-api.ipynb</a:t>
            </a:r>
            <a:r>
              <a:rPr lang="en-US" sz="2200">
                <a:ea typeface="+mn-lt"/>
                <a:cs typeface="+mn-lt"/>
              </a:rPr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6A6B994A-5049-869A-DAE4-CC36F2827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031" y="1686975"/>
            <a:ext cx="25050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31B3CFE-DAFF-6B4D-82FC-6B71948E9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559" y="2443633"/>
            <a:ext cx="2162175" cy="371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E2446F6-373D-CC9A-EEB8-4D8536CE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422" y="3243221"/>
            <a:ext cx="1362075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2B3ABB-FD0C-6628-CD02-BFCCB0248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846" y="3937950"/>
            <a:ext cx="2743200" cy="207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A625522-9DA5-A46A-1BF5-A4E0E26455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04" r="431" b="27500"/>
          <a:stretch/>
        </p:blipFill>
        <p:spPr>
          <a:xfrm>
            <a:off x="7057129" y="4557316"/>
            <a:ext cx="2145602" cy="269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63B2EA0-396F-5B3E-580C-62F5A59106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828"/>
          <a:stretch/>
        </p:blipFill>
        <p:spPr>
          <a:xfrm>
            <a:off x="7060420" y="5317966"/>
            <a:ext cx="3922028" cy="268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25C437B-DC91-BA29-71D6-217980B95B51}"/>
              </a:ext>
            </a:extLst>
          </p:cNvPr>
          <p:cNvSpPr/>
          <p:nvPr/>
        </p:nvSpPr>
        <p:spPr>
          <a:xfrm>
            <a:off x="6607096" y="2072268"/>
            <a:ext cx="2574071" cy="3159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solidFill>
                  <a:srgbClr val="000000"/>
                </a:solidFill>
                <a:cs typeface="Calibri"/>
              </a:rPr>
              <a:t>2 JSON decode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C38A07-B644-93C0-A204-809A25A3A7E7}"/>
              </a:ext>
            </a:extLst>
          </p:cNvPr>
          <p:cNvSpPr/>
          <p:nvPr/>
        </p:nvSpPr>
        <p:spPr>
          <a:xfrm>
            <a:off x="6607096" y="2890023"/>
            <a:ext cx="2574070" cy="315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3 Apply customized functions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C64B33-D2FF-243B-7EB8-1FFCD4285F35}"/>
              </a:ext>
            </a:extLst>
          </p:cNvPr>
          <p:cNvSpPr/>
          <p:nvPr/>
        </p:nvSpPr>
        <p:spPr>
          <a:xfrm>
            <a:off x="6607095" y="3568389"/>
            <a:ext cx="2574070" cy="3159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cs typeface="Calibri"/>
              </a:rPr>
              <a:t>4 Convert into data frame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823B24-6730-685D-99C8-F69AB6556B1F}"/>
              </a:ext>
            </a:extLst>
          </p:cNvPr>
          <p:cNvSpPr/>
          <p:nvPr/>
        </p:nvSpPr>
        <p:spPr>
          <a:xfrm>
            <a:off x="6607095" y="4181707"/>
            <a:ext cx="2574071" cy="31595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cs typeface="Calibri"/>
              </a:rPr>
              <a:t>5 Cleaning and missing values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594170-1EA1-41F9-AB75-FAEBA2E5047F}"/>
              </a:ext>
            </a:extLst>
          </p:cNvPr>
          <p:cNvSpPr/>
          <p:nvPr/>
        </p:nvSpPr>
        <p:spPr>
          <a:xfrm>
            <a:off x="6607096" y="4906535"/>
            <a:ext cx="2574071" cy="315951"/>
          </a:xfrm>
          <a:prstGeom prst="rect">
            <a:avLst/>
          </a:prstGeom>
          <a:solidFill>
            <a:srgbClr val="1216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cs typeface="Calibri"/>
              </a:rPr>
              <a:t>6 Export to CSV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081B7B28-E268-8DD3-236A-0730873ACE9A}"/>
              </a:ext>
            </a:extLst>
          </p:cNvPr>
          <p:cNvSpPr/>
          <p:nvPr/>
        </p:nvSpPr>
        <p:spPr>
          <a:xfrm>
            <a:off x="6700024" y="1719146"/>
            <a:ext cx="204439" cy="250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9AD4CB31-F57E-0F78-B9EC-A2B5196CE814}"/>
              </a:ext>
            </a:extLst>
          </p:cNvPr>
          <p:cNvSpPr/>
          <p:nvPr/>
        </p:nvSpPr>
        <p:spPr>
          <a:xfrm>
            <a:off x="6700024" y="2499731"/>
            <a:ext cx="204439" cy="250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1AE59D3D-AD59-A925-82DB-42BF892C63EB}"/>
              </a:ext>
            </a:extLst>
          </p:cNvPr>
          <p:cNvSpPr/>
          <p:nvPr/>
        </p:nvSpPr>
        <p:spPr>
          <a:xfrm>
            <a:off x="6700024" y="3912219"/>
            <a:ext cx="204439" cy="250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FA26AF49-7EB9-42CA-40A8-0ED78F29C56D}"/>
              </a:ext>
            </a:extLst>
          </p:cNvPr>
          <p:cNvSpPr/>
          <p:nvPr/>
        </p:nvSpPr>
        <p:spPr>
          <a:xfrm>
            <a:off x="6700023" y="3261731"/>
            <a:ext cx="204439" cy="250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49295062-5AB1-E958-7EE9-E5407D04AFA0}"/>
              </a:ext>
            </a:extLst>
          </p:cNvPr>
          <p:cNvSpPr/>
          <p:nvPr/>
        </p:nvSpPr>
        <p:spPr>
          <a:xfrm>
            <a:off x="6700023" y="4562706"/>
            <a:ext cx="204439" cy="250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Bscraping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"List of Falcon 9 and Falcon Heavy launches"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ea typeface="+mn-lt"/>
                <a:cs typeface="+mn-lt"/>
                <a:hlinkClick r:id="rId3"/>
              </a:rPr>
              <a:t>https://github.com/Zdarec56/Applied-Data-Science-Capstone-Coursera-IBM/blob/main/jupyter-labs-webscraping2.ipynb</a:t>
            </a:r>
            <a:r>
              <a:rPr lang="en-US" sz="2200">
                <a:ea typeface="+mn-lt"/>
                <a:cs typeface="+mn-lt"/>
              </a:rPr>
              <a:t>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E862D-3E18-A643-D672-D706BD55FDE9}"/>
              </a:ext>
            </a:extLst>
          </p:cNvPr>
          <p:cNvSpPr txBox="1"/>
          <p:nvPr/>
        </p:nvSpPr>
        <p:spPr>
          <a:xfrm>
            <a:off x="5919439" y="1681975"/>
            <a:ext cx="1607634" cy="315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CAEB5-3CA1-11CA-55D9-E19B4BC11A45}"/>
              </a:ext>
            </a:extLst>
          </p:cNvPr>
          <p:cNvSpPr/>
          <p:nvPr/>
        </p:nvSpPr>
        <p:spPr>
          <a:xfrm>
            <a:off x="5413776" y="1481920"/>
            <a:ext cx="2574073" cy="3159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2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>
                <a:solidFill>
                  <a:srgbClr val="000000"/>
                </a:solidFill>
                <a:cs typeface="Calibri"/>
              </a:rPr>
              <a:t>1 Get request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7D73F-83FF-C821-C611-0F7349EE3B78}"/>
              </a:ext>
            </a:extLst>
          </p:cNvPr>
          <p:cNvSpPr/>
          <p:nvPr/>
        </p:nvSpPr>
        <p:spPr>
          <a:xfrm>
            <a:off x="5413775" y="2061618"/>
            <a:ext cx="2574071" cy="3159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2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solidFill>
                  <a:srgbClr val="000000"/>
                </a:solidFill>
                <a:cs typeface="Calibri"/>
              </a:rPr>
              <a:t>2 Create a BS object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1657C-F5E3-9A23-BCD8-913C6004C374}"/>
              </a:ext>
            </a:extLst>
          </p:cNvPr>
          <p:cNvSpPr/>
          <p:nvPr/>
        </p:nvSpPr>
        <p:spPr>
          <a:xfrm>
            <a:off x="5408273" y="2618096"/>
            <a:ext cx="2574070" cy="3159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3 Find the table wanted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53D149-BBB9-BA8E-8859-0D515733DB63}"/>
              </a:ext>
            </a:extLst>
          </p:cNvPr>
          <p:cNvSpPr/>
          <p:nvPr/>
        </p:nvSpPr>
        <p:spPr>
          <a:xfrm>
            <a:off x="5442529" y="3433668"/>
            <a:ext cx="2574070" cy="3159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cs typeface="Calibri"/>
              </a:rPr>
              <a:t>4 Get column names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F7FEE0-226A-D00F-301F-5843F50B0D7B}"/>
              </a:ext>
            </a:extLst>
          </p:cNvPr>
          <p:cNvSpPr/>
          <p:nvPr/>
        </p:nvSpPr>
        <p:spPr>
          <a:xfrm>
            <a:off x="5477318" y="4214012"/>
            <a:ext cx="2574071" cy="3159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cs typeface="Calibri"/>
              </a:rPr>
              <a:t>5 Create a dictionary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36B8A5-A363-F222-1F91-BAFA2E59F83D}"/>
              </a:ext>
            </a:extLst>
          </p:cNvPr>
          <p:cNvSpPr/>
          <p:nvPr/>
        </p:nvSpPr>
        <p:spPr>
          <a:xfrm>
            <a:off x="5477319" y="4872455"/>
            <a:ext cx="2574071" cy="3159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cs typeface="Calibri"/>
              </a:rPr>
              <a:t>6 Append data to each key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0FF8FDE-16E7-CCF2-5F34-B27B94AA6278}"/>
              </a:ext>
            </a:extLst>
          </p:cNvPr>
          <p:cNvSpPr/>
          <p:nvPr/>
        </p:nvSpPr>
        <p:spPr>
          <a:xfrm>
            <a:off x="6728245" y="4572113"/>
            <a:ext cx="204439" cy="250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29F493-D02B-B77E-3CF5-EE365A4A0F09}"/>
              </a:ext>
            </a:extLst>
          </p:cNvPr>
          <p:cNvSpPr/>
          <p:nvPr/>
        </p:nvSpPr>
        <p:spPr>
          <a:xfrm>
            <a:off x="5544591" y="5805564"/>
            <a:ext cx="2574071" cy="31595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cs typeface="Calibri"/>
              </a:rPr>
              <a:t>7 convert to </a:t>
            </a:r>
            <a:r>
              <a:rPr lang="en-GB" sz="1400" err="1">
                <a:cs typeface="Calibri"/>
              </a:rPr>
              <a:t>dataframe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FD8D06-1B20-EBFB-63C8-0766BD54F848}"/>
              </a:ext>
            </a:extLst>
          </p:cNvPr>
          <p:cNvSpPr/>
          <p:nvPr/>
        </p:nvSpPr>
        <p:spPr>
          <a:xfrm>
            <a:off x="5542462" y="6311789"/>
            <a:ext cx="2574071" cy="3159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400">
                <a:ea typeface="Calibri"/>
                <a:cs typeface="Calibri"/>
              </a:rPr>
              <a:t>8 create a csv</a:t>
            </a:r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AD6BB6F6-B770-7A86-0889-66B2AF45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85" y="1523342"/>
            <a:ext cx="2921940" cy="2929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6A02EBFB-1E31-1781-8D94-88AB0F4F9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770" y="2117561"/>
            <a:ext cx="3655719" cy="21458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524092B4-CC6E-028D-0BA9-A867F75C7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474" y="2572593"/>
            <a:ext cx="3016014" cy="254664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3F04E79A-8359-5922-DB3B-3445AFDEF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0474" y="2849469"/>
            <a:ext cx="3016014" cy="227726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37" name="Picture 37" descr="Text&#10;&#10;Description automatically generated">
            <a:extLst>
              <a:ext uri="{FF2B5EF4-FFF2-40B4-BE49-F238E27FC236}">
                <a16:creationId xmlns:a16="http://schemas.microsoft.com/office/drawing/2014/main" id="{A0443735-ED60-4F9C-E197-B7A2C6091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4623" y="3265454"/>
            <a:ext cx="3514605" cy="712791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0CD4A866-CFD2-1ADD-D78D-F6046BA1C687}"/>
              </a:ext>
            </a:extLst>
          </p:cNvPr>
          <p:cNvSpPr/>
          <p:nvPr/>
        </p:nvSpPr>
        <p:spPr>
          <a:xfrm>
            <a:off x="6728246" y="3799330"/>
            <a:ext cx="204439" cy="363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F985F2D-D4EB-7B0A-80A2-34A0694D85BB}"/>
              </a:ext>
            </a:extLst>
          </p:cNvPr>
          <p:cNvSpPr/>
          <p:nvPr/>
        </p:nvSpPr>
        <p:spPr>
          <a:xfrm>
            <a:off x="6765877" y="1813220"/>
            <a:ext cx="204439" cy="250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AAFBCD3-EDFF-FF66-7C6E-7AAF65C68854}"/>
              </a:ext>
            </a:extLst>
          </p:cNvPr>
          <p:cNvSpPr/>
          <p:nvPr/>
        </p:nvSpPr>
        <p:spPr>
          <a:xfrm>
            <a:off x="6728246" y="2377435"/>
            <a:ext cx="204439" cy="250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D6F4DF73-61E4-39A3-1AF5-2986A36AFB62}"/>
              </a:ext>
            </a:extLst>
          </p:cNvPr>
          <p:cNvSpPr/>
          <p:nvPr/>
        </p:nvSpPr>
        <p:spPr>
          <a:xfrm>
            <a:off x="6728246" y="2970101"/>
            <a:ext cx="204439" cy="467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8">
            <a:extLst>
              <a:ext uri="{FF2B5EF4-FFF2-40B4-BE49-F238E27FC236}">
                <a16:creationId xmlns:a16="http://schemas.microsoft.com/office/drawing/2014/main" id="{BA31FC28-B18F-1C89-FC28-5CF8BF5BC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0474" y="4235136"/>
            <a:ext cx="2921940" cy="26920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39" name="Picture 39" descr="Text&#10;&#10;Description automatically generated">
            <a:extLst>
              <a:ext uri="{FF2B5EF4-FFF2-40B4-BE49-F238E27FC236}">
                <a16:creationId xmlns:a16="http://schemas.microsoft.com/office/drawing/2014/main" id="{9E48D5D5-9CD5-EE75-6B72-BD591EB42C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0474" y="4755496"/>
            <a:ext cx="3194754" cy="71485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2BC982-6900-693E-1981-569744A87E7D}"/>
              </a:ext>
            </a:extLst>
          </p:cNvPr>
          <p:cNvSpPr txBox="1"/>
          <p:nvPr/>
        </p:nvSpPr>
        <p:spPr>
          <a:xfrm>
            <a:off x="8156221" y="5493925"/>
            <a:ext cx="2982146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ea typeface="Calibri"/>
                <a:cs typeface="Calibri"/>
              </a:rPr>
              <a:t>(see the </a:t>
            </a:r>
            <a:r>
              <a:rPr lang="en-GB" sz="1400" err="1">
                <a:ea typeface="Calibri"/>
                <a:cs typeface="Calibri"/>
              </a:rPr>
              <a:t>Jupyter</a:t>
            </a:r>
            <a:r>
              <a:rPr lang="en-GB" sz="1400">
                <a:ea typeface="Calibri"/>
                <a:cs typeface="Calibri"/>
              </a:rPr>
              <a:t> notebook for this)</a:t>
            </a:r>
            <a:endParaRPr lang="en-GB" sz="140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93720B-2C56-BE8F-12B2-8C79A0EE1BAD}"/>
              </a:ext>
            </a:extLst>
          </p:cNvPr>
          <p:cNvCxnSpPr/>
          <p:nvPr/>
        </p:nvCxnSpPr>
        <p:spPr>
          <a:xfrm>
            <a:off x="6882341" y="5240748"/>
            <a:ext cx="1300104" cy="406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F433178-71B1-E138-9C92-03E935E87628}"/>
              </a:ext>
            </a:extLst>
          </p:cNvPr>
          <p:cNvSpPr/>
          <p:nvPr/>
        </p:nvSpPr>
        <p:spPr>
          <a:xfrm>
            <a:off x="6700023" y="5193002"/>
            <a:ext cx="232661" cy="580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5A1C84FA-6371-F99F-F843-44844427F4D8}"/>
              </a:ext>
            </a:extLst>
          </p:cNvPr>
          <p:cNvSpPr/>
          <p:nvPr/>
        </p:nvSpPr>
        <p:spPr>
          <a:xfrm>
            <a:off x="6700023" y="6171372"/>
            <a:ext cx="166810" cy="1474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4">
            <a:extLst>
              <a:ext uri="{FF2B5EF4-FFF2-40B4-BE49-F238E27FC236}">
                <a16:creationId xmlns:a16="http://schemas.microsoft.com/office/drawing/2014/main" id="{7ABB57B6-D1B3-6F71-3D6D-39465BB6DD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4548" y="5829582"/>
            <a:ext cx="2827866" cy="34468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45" name="Picture 45">
            <a:extLst>
              <a:ext uri="{FF2B5EF4-FFF2-40B4-BE49-F238E27FC236}">
                <a16:creationId xmlns:a16="http://schemas.microsoft.com/office/drawing/2014/main" id="{9B5FEC50-FA5E-1BE5-D421-EF7F4A4296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2178" y="6320361"/>
            <a:ext cx="2921940" cy="2756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793</cp:revision>
  <dcterms:created xsi:type="dcterms:W3CDTF">2021-04-29T18:58:34Z</dcterms:created>
  <dcterms:modified xsi:type="dcterms:W3CDTF">2023-07-06T22:32:59Z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